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4F81BD"/>
    <a:srgbClr val="FFCF01"/>
    <a:srgbClr val="F9ED0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1655F-9286-4DA8-AB61-8ACB02C74134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STRAUB Anthony - Académie de Lille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098CD-A973-4918-A15B-140C31A8D1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F23EC-C882-490D-A1A8-A820D5AB6062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STRAUB Anthony - Académie de Lille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5AF5A-E5A2-4115-A5B4-9B1ACDBFD0C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STRAUB Anthony - Académie de Lille</a:t>
            </a: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0BA4-0127-4C7E-90C9-B12CEAE8D576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FEE-995C-45D9-A36D-B9B5990ADA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0BA4-0127-4C7E-90C9-B12CEAE8D576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FEE-995C-45D9-A36D-B9B5990ADA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0BA4-0127-4C7E-90C9-B12CEAE8D576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FEE-995C-45D9-A36D-B9B5990ADA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0BA4-0127-4C7E-90C9-B12CEAE8D576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FEE-995C-45D9-A36D-B9B5990ADA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0BA4-0127-4C7E-90C9-B12CEAE8D576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FEE-995C-45D9-A36D-B9B5990ADA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0BA4-0127-4C7E-90C9-B12CEAE8D576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FEE-995C-45D9-A36D-B9B5990ADA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0BA4-0127-4C7E-90C9-B12CEAE8D576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FEE-995C-45D9-A36D-B9B5990ADA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0BA4-0127-4C7E-90C9-B12CEAE8D576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FEE-995C-45D9-A36D-B9B5990ADA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0BA4-0127-4C7E-90C9-B12CEAE8D576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FEE-995C-45D9-A36D-B9B5990ADA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0BA4-0127-4C7E-90C9-B12CEAE8D576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FEE-995C-45D9-A36D-B9B5990ADA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0BA4-0127-4C7E-90C9-B12CEAE8D576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FEE-995C-45D9-A36D-B9B5990ADA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0BA4-0127-4C7E-90C9-B12CEAE8D576}" type="datetimeFigureOut">
              <a:rPr lang="fr-FR" smtClean="0"/>
              <a:pPr/>
              <a:t>07/05/2015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CDFEE-995C-45D9-A36D-B9B5990ADA0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16.xml"/><Relationship Id="rId3" Type="http://schemas.openxmlformats.org/officeDocument/2006/relationships/image" Target="../media/image1.jpeg"/><Relationship Id="rId21" Type="http://schemas.openxmlformats.org/officeDocument/2006/relationships/slide" Target="slide19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5" Type="http://schemas.openxmlformats.org/officeDocument/2006/relationships/slide" Target="slide12.xml"/><Relationship Id="rId23" Type="http://schemas.openxmlformats.org/officeDocument/2006/relationships/slide" Target="slide13.xml"/><Relationship Id="rId10" Type="http://schemas.openxmlformats.org/officeDocument/2006/relationships/slide" Target="slide7.xml"/><Relationship Id="rId19" Type="http://schemas.openxmlformats.org/officeDocument/2006/relationships/slide" Target="slide17.xml"/><Relationship Id="rId4" Type="http://schemas.openxmlformats.org/officeDocument/2006/relationships/image" Target="../media/image2.jpeg"/><Relationship Id="rId9" Type="http://schemas.openxmlformats.org/officeDocument/2006/relationships/slide" Target="slide6.xml"/><Relationship Id="rId14" Type="http://schemas.openxmlformats.org/officeDocument/2006/relationships/slide" Target="slide11.xml"/><Relationship Id="rId22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3" Type="http://schemas.openxmlformats.org/officeDocument/2006/relationships/image" Target="../media/image29.jpeg"/><Relationship Id="rId21" Type="http://schemas.openxmlformats.org/officeDocument/2006/relationships/slide" Target="slide19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5.xml"/><Relationship Id="rId2" Type="http://schemas.openxmlformats.org/officeDocument/2006/relationships/image" Target="../media/image1.jpeg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5" Type="http://schemas.openxmlformats.org/officeDocument/2006/relationships/slide" Target="slide13.xml"/><Relationship Id="rId10" Type="http://schemas.openxmlformats.org/officeDocument/2006/relationships/slide" Target="slide7.xml"/><Relationship Id="rId19" Type="http://schemas.openxmlformats.org/officeDocument/2006/relationships/slide" Target="slide17.xml"/><Relationship Id="rId4" Type="http://schemas.openxmlformats.org/officeDocument/2006/relationships/image" Target="../media/image30.gif"/><Relationship Id="rId9" Type="http://schemas.openxmlformats.org/officeDocument/2006/relationships/slide" Target="slide6.xml"/><Relationship Id="rId14" Type="http://schemas.openxmlformats.org/officeDocument/2006/relationships/slide" Target="slide12.xml"/><Relationship Id="rId22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5.xml"/><Relationship Id="rId3" Type="http://schemas.openxmlformats.org/officeDocument/2006/relationships/image" Target="../media/image31.jpeg"/><Relationship Id="rId21" Type="http://schemas.openxmlformats.org/officeDocument/2006/relationships/slide" Target="slide18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4.xml"/><Relationship Id="rId2" Type="http://schemas.openxmlformats.org/officeDocument/2006/relationships/image" Target="../media/image1.jpeg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33.jpeg"/><Relationship Id="rId15" Type="http://schemas.openxmlformats.org/officeDocument/2006/relationships/slide" Target="slide12.xml"/><Relationship Id="rId23" Type="http://schemas.openxmlformats.org/officeDocument/2006/relationships/slide" Target="slide20.xml"/><Relationship Id="rId10" Type="http://schemas.openxmlformats.org/officeDocument/2006/relationships/slide" Target="slide6.xml"/><Relationship Id="rId19" Type="http://schemas.openxmlformats.org/officeDocument/2006/relationships/slide" Target="slide16.xml"/><Relationship Id="rId4" Type="http://schemas.openxmlformats.org/officeDocument/2006/relationships/image" Target="../media/image32.jpeg"/><Relationship Id="rId9" Type="http://schemas.openxmlformats.org/officeDocument/2006/relationships/slide" Target="slide5.xml"/><Relationship Id="rId14" Type="http://schemas.openxmlformats.org/officeDocument/2006/relationships/slide" Target="slide10.xml"/><Relationship Id="rId22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18" Type="http://schemas.openxmlformats.org/officeDocument/2006/relationships/slide" Target="slide13.xml"/><Relationship Id="rId26" Type="http://schemas.openxmlformats.org/officeDocument/2006/relationships/image" Target="../media/image38.jpeg"/><Relationship Id="rId3" Type="http://schemas.openxmlformats.org/officeDocument/2006/relationships/image" Target="../media/image34.jpeg"/><Relationship Id="rId21" Type="http://schemas.openxmlformats.org/officeDocument/2006/relationships/slide" Target="slide16.xml"/><Relationship Id="rId7" Type="http://schemas.openxmlformats.org/officeDocument/2006/relationships/slide" Target="slide2.xml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5" Type="http://schemas.openxmlformats.org/officeDocument/2006/relationships/slide" Target="slide20.xml"/><Relationship Id="rId2" Type="http://schemas.openxmlformats.org/officeDocument/2006/relationships/image" Target="../media/image1.jpeg"/><Relationship Id="rId16" Type="http://schemas.openxmlformats.org/officeDocument/2006/relationships/slide" Target="slide11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slide" Target="slide6.xml"/><Relationship Id="rId24" Type="http://schemas.openxmlformats.org/officeDocument/2006/relationships/slide" Target="slide19.xml"/><Relationship Id="rId5" Type="http://schemas.openxmlformats.org/officeDocument/2006/relationships/image" Target="../media/image36.jpeg"/><Relationship Id="rId15" Type="http://schemas.openxmlformats.org/officeDocument/2006/relationships/slide" Target="slide10.xml"/><Relationship Id="rId23" Type="http://schemas.openxmlformats.org/officeDocument/2006/relationships/slide" Target="slide18.xml"/><Relationship Id="rId10" Type="http://schemas.openxmlformats.org/officeDocument/2006/relationships/slide" Target="slide5.xml"/><Relationship Id="rId19" Type="http://schemas.openxmlformats.org/officeDocument/2006/relationships/slide" Target="slide14.xml"/><Relationship Id="rId4" Type="http://schemas.openxmlformats.org/officeDocument/2006/relationships/image" Target="../media/image35.jpeg"/><Relationship Id="rId9" Type="http://schemas.openxmlformats.org/officeDocument/2006/relationships/slide" Target="slide4.xml"/><Relationship Id="rId14" Type="http://schemas.openxmlformats.org/officeDocument/2006/relationships/slide" Target="slide9.xml"/><Relationship Id="rId22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18" Type="http://schemas.openxmlformats.org/officeDocument/2006/relationships/slide" Target="slide13.xml"/><Relationship Id="rId3" Type="http://schemas.openxmlformats.org/officeDocument/2006/relationships/image" Target="../media/image39.gif"/><Relationship Id="rId21" Type="http://schemas.openxmlformats.org/officeDocument/2006/relationships/slide" Target="slide16.xml"/><Relationship Id="rId7" Type="http://schemas.openxmlformats.org/officeDocument/2006/relationships/slide" Target="slide2.xml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5" Type="http://schemas.openxmlformats.org/officeDocument/2006/relationships/slide" Target="slide20.xml"/><Relationship Id="rId2" Type="http://schemas.openxmlformats.org/officeDocument/2006/relationships/image" Target="../media/image1.jpeg"/><Relationship Id="rId16" Type="http://schemas.openxmlformats.org/officeDocument/2006/relationships/slide" Target="slide11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11" Type="http://schemas.openxmlformats.org/officeDocument/2006/relationships/slide" Target="slide6.xml"/><Relationship Id="rId24" Type="http://schemas.openxmlformats.org/officeDocument/2006/relationships/slide" Target="slide19.xml"/><Relationship Id="rId5" Type="http://schemas.openxmlformats.org/officeDocument/2006/relationships/image" Target="../media/image41.jpeg"/><Relationship Id="rId15" Type="http://schemas.openxmlformats.org/officeDocument/2006/relationships/slide" Target="slide10.xml"/><Relationship Id="rId23" Type="http://schemas.openxmlformats.org/officeDocument/2006/relationships/slide" Target="slide18.xml"/><Relationship Id="rId10" Type="http://schemas.openxmlformats.org/officeDocument/2006/relationships/slide" Target="slide5.xml"/><Relationship Id="rId19" Type="http://schemas.openxmlformats.org/officeDocument/2006/relationships/slide" Target="slide14.xml"/><Relationship Id="rId4" Type="http://schemas.openxmlformats.org/officeDocument/2006/relationships/image" Target="../media/image40.jpeg"/><Relationship Id="rId9" Type="http://schemas.openxmlformats.org/officeDocument/2006/relationships/slide" Target="slide4.xml"/><Relationship Id="rId14" Type="http://schemas.openxmlformats.org/officeDocument/2006/relationships/slide" Target="slide9.xml"/><Relationship Id="rId22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18" Type="http://schemas.openxmlformats.org/officeDocument/2006/relationships/slide" Target="slide13.xml"/><Relationship Id="rId3" Type="http://schemas.openxmlformats.org/officeDocument/2006/relationships/image" Target="../media/image43.png"/><Relationship Id="rId21" Type="http://schemas.openxmlformats.org/officeDocument/2006/relationships/slide" Target="slide17.xml"/><Relationship Id="rId7" Type="http://schemas.openxmlformats.org/officeDocument/2006/relationships/slide" Target="slide2.xml"/><Relationship Id="rId12" Type="http://schemas.openxmlformats.org/officeDocument/2006/relationships/slide" Target="slide7.xml"/><Relationship Id="rId17" Type="http://schemas.openxmlformats.org/officeDocument/2006/relationships/slide" Target="slide12.xml"/><Relationship Id="rId25" Type="http://schemas.openxmlformats.org/officeDocument/2006/relationships/image" Target="../media/image47.jpeg"/><Relationship Id="rId2" Type="http://schemas.openxmlformats.org/officeDocument/2006/relationships/image" Target="../media/image1.jpeg"/><Relationship Id="rId16" Type="http://schemas.openxmlformats.org/officeDocument/2006/relationships/slide" Target="slide11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slide" Target="slide6.xml"/><Relationship Id="rId24" Type="http://schemas.openxmlformats.org/officeDocument/2006/relationships/slide" Target="slide20.xml"/><Relationship Id="rId5" Type="http://schemas.openxmlformats.org/officeDocument/2006/relationships/image" Target="../media/image45.jpeg"/><Relationship Id="rId15" Type="http://schemas.openxmlformats.org/officeDocument/2006/relationships/slide" Target="slide10.xml"/><Relationship Id="rId23" Type="http://schemas.openxmlformats.org/officeDocument/2006/relationships/slide" Target="slide19.xml"/><Relationship Id="rId10" Type="http://schemas.openxmlformats.org/officeDocument/2006/relationships/slide" Target="slide5.xml"/><Relationship Id="rId19" Type="http://schemas.openxmlformats.org/officeDocument/2006/relationships/slide" Target="slide15.xml"/><Relationship Id="rId4" Type="http://schemas.openxmlformats.org/officeDocument/2006/relationships/image" Target="../media/image44.jpeg"/><Relationship Id="rId9" Type="http://schemas.openxmlformats.org/officeDocument/2006/relationships/slide" Target="slide4.xml"/><Relationship Id="rId14" Type="http://schemas.openxmlformats.org/officeDocument/2006/relationships/slide" Target="slide9.xml"/><Relationship Id="rId22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48.png"/><Relationship Id="rId21" Type="http://schemas.openxmlformats.org/officeDocument/2006/relationships/slide" Target="slide18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1.jpeg"/><Relationship Id="rId16" Type="http://schemas.openxmlformats.org/officeDocument/2006/relationships/slide" Target="slide12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50.jpeg"/><Relationship Id="rId15" Type="http://schemas.openxmlformats.org/officeDocument/2006/relationships/slide" Target="slide11.xml"/><Relationship Id="rId23" Type="http://schemas.openxmlformats.org/officeDocument/2006/relationships/slide" Target="slide20.xml"/><Relationship Id="rId10" Type="http://schemas.openxmlformats.org/officeDocument/2006/relationships/slide" Target="slide6.xml"/><Relationship Id="rId19" Type="http://schemas.openxmlformats.org/officeDocument/2006/relationships/slide" Target="slide16.xml"/><Relationship Id="rId4" Type="http://schemas.openxmlformats.org/officeDocument/2006/relationships/image" Target="../media/image49.jpeg"/><Relationship Id="rId9" Type="http://schemas.openxmlformats.org/officeDocument/2006/relationships/slide" Target="slide5.xml"/><Relationship Id="rId14" Type="http://schemas.openxmlformats.org/officeDocument/2006/relationships/slide" Target="slide10.xml"/><Relationship Id="rId22" Type="http://schemas.openxmlformats.org/officeDocument/2006/relationships/slide" Target="slide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3" Type="http://schemas.openxmlformats.org/officeDocument/2006/relationships/image" Target="../media/image51.jpeg"/><Relationship Id="rId21" Type="http://schemas.openxmlformats.org/officeDocument/2006/relationships/slide" Target="slide19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image" Target="../media/image1.jpeg"/><Relationship Id="rId16" Type="http://schemas.openxmlformats.org/officeDocument/2006/relationships/slide" Target="slide13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5" Type="http://schemas.openxmlformats.org/officeDocument/2006/relationships/slide" Target="slide12.xml"/><Relationship Id="rId10" Type="http://schemas.openxmlformats.org/officeDocument/2006/relationships/slide" Target="slide7.xml"/><Relationship Id="rId19" Type="http://schemas.openxmlformats.org/officeDocument/2006/relationships/slide" Target="slide17.xml"/><Relationship Id="rId4" Type="http://schemas.openxmlformats.org/officeDocument/2006/relationships/image" Target="../media/image52.jpeg"/><Relationship Id="rId9" Type="http://schemas.openxmlformats.org/officeDocument/2006/relationships/slide" Target="slide6.xml"/><Relationship Id="rId14" Type="http://schemas.openxmlformats.org/officeDocument/2006/relationships/slide" Target="slide11.xml"/><Relationship Id="rId22" Type="http://schemas.openxmlformats.org/officeDocument/2006/relationships/slide" Target="slide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3" Type="http://schemas.openxmlformats.org/officeDocument/2006/relationships/image" Target="../media/image53.gif"/><Relationship Id="rId21" Type="http://schemas.openxmlformats.org/officeDocument/2006/relationships/slide" Target="slide18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image" Target="../media/image1.jpeg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5" Type="http://schemas.openxmlformats.org/officeDocument/2006/relationships/slide" Target="slide12.xml"/><Relationship Id="rId23" Type="http://schemas.openxmlformats.org/officeDocument/2006/relationships/slide" Target="slide20.xml"/><Relationship Id="rId10" Type="http://schemas.openxmlformats.org/officeDocument/2006/relationships/slide" Target="slide7.xml"/><Relationship Id="rId19" Type="http://schemas.openxmlformats.org/officeDocument/2006/relationships/slide" Target="slide16.xml"/><Relationship Id="rId4" Type="http://schemas.openxmlformats.org/officeDocument/2006/relationships/image" Target="../media/image54.jpeg"/><Relationship Id="rId9" Type="http://schemas.openxmlformats.org/officeDocument/2006/relationships/slide" Target="slide6.xml"/><Relationship Id="rId14" Type="http://schemas.openxmlformats.org/officeDocument/2006/relationships/slide" Target="slide11.xml"/><Relationship Id="rId22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3" Type="http://schemas.openxmlformats.org/officeDocument/2006/relationships/image" Target="../media/image55.gif"/><Relationship Id="rId21" Type="http://schemas.openxmlformats.org/officeDocument/2006/relationships/slide" Target="slide19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image" Target="../media/image1.jpeg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5" Type="http://schemas.openxmlformats.org/officeDocument/2006/relationships/slide" Target="slide12.xml"/><Relationship Id="rId10" Type="http://schemas.openxmlformats.org/officeDocument/2006/relationships/slide" Target="slide7.xml"/><Relationship Id="rId19" Type="http://schemas.openxmlformats.org/officeDocument/2006/relationships/slide" Target="slide16.xml"/><Relationship Id="rId4" Type="http://schemas.openxmlformats.org/officeDocument/2006/relationships/image" Target="../media/image56.jpeg"/><Relationship Id="rId9" Type="http://schemas.openxmlformats.org/officeDocument/2006/relationships/slide" Target="slide6.xml"/><Relationship Id="rId14" Type="http://schemas.openxmlformats.org/officeDocument/2006/relationships/slide" Target="slide11.xml"/><Relationship Id="rId22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3" Type="http://schemas.openxmlformats.org/officeDocument/2006/relationships/image" Target="../media/image57.png"/><Relationship Id="rId21" Type="http://schemas.openxmlformats.org/officeDocument/2006/relationships/slide" Target="slide18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image" Target="../media/image1.jpeg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5" Type="http://schemas.openxmlformats.org/officeDocument/2006/relationships/slide" Target="slide12.xml"/><Relationship Id="rId23" Type="http://schemas.openxmlformats.org/officeDocument/2006/relationships/slide" Target="slide20.xml"/><Relationship Id="rId10" Type="http://schemas.openxmlformats.org/officeDocument/2006/relationships/slide" Target="slide7.xml"/><Relationship Id="rId19" Type="http://schemas.openxmlformats.org/officeDocument/2006/relationships/slide" Target="slide16.xml"/><Relationship Id="rId4" Type="http://schemas.openxmlformats.org/officeDocument/2006/relationships/image" Target="../media/image58.jpeg"/><Relationship Id="rId9" Type="http://schemas.openxmlformats.org/officeDocument/2006/relationships/slide" Target="slide6.xml"/><Relationship Id="rId14" Type="http://schemas.openxmlformats.org/officeDocument/2006/relationships/slide" Target="slide11.xml"/><Relationship Id="rId22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3.jpeg"/><Relationship Id="rId21" Type="http://schemas.openxmlformats.org/officeDocument/2006/relationships/slide" Target="slide17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1.jpeg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7.xml"/><Relationship Id="rId24" Type="http://schemas.openxmlformats.org/officeDocument/2006/relationships/slide" Target="slide20.xml"/><Relationship Id="rId5" Type="http://schemas.openxmlformats.org/officeDocument/2006/relationships/image" Target="../media/image5.jpeg"/><Relationship Id="rId15" Type="http://schemas.openxmlformats.org/officeDocument/2006/relationships/slide" Target="slide11.xml"/><Relationship Id="rId23" Type="http://schemas.openxmlformats.org/officeDocument/2006/relationships/slide" Target="slide19.xml"/><Relationship Id="rId10" Type="http://schemas.openxmlformats.org/officeDocument/2006/relationships/slide" Target="slide6.xml"/><Relationship Id="rId19" Type="http://schemas.openxmlformats.org/officeDocument/2006/relationships/slide" Target="slide15.xml"/><Relationship Id="rId4" Type="http://schemas.openxmlformats.org/officeDocument/2006/relationships/image" Target="../media/image4.jpeg"/><Relationship Id="rId9" Type="http://schemas.openxmlformats.org/officeDocument/2006/relationships/slide" Target="slide5.xml"/><Relationship Id="rId14" Type="http://schemas.openxmlformats.org/officeDocument/2006/relationships/slide" Target="slide10.xml"/><Relationship Id="rId22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59.gif"/><Relationship Id="rId21" Type="http://schemas.openxmlformats.org/officeDocument/2006/relationships/slide" Target="slide17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1.jpeg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61.jpeg"/><Relationship Id="rId15" Type="http://schemas.openxmlformats.org/officeDocument/2006/relationships/slide" Target="slide11.xml"/><Relationship Id="rId23" Type="http://schemas.openxmlformats.org/officeDocument/2006/relationships/slide" Target="slide19.xml"/><Relationship Id="rId10" Type="http://schemas.openxmlformats.org/officeDocument/2006/relationships/slide" Target="slide6.xml"/><Relationship Id="rId19" Type="http://schemas.openxmlformats.org/officeDocument/2006/relationships/slide" Target="slide15.xml"/><Relationship Id="rId4" Type="http://schemas.openxmlformats.org/officeDocument/2006/relationships/image" Target="../media/image60.jpeg"/><Relationship Id="rId9" Type="http://schemas.openxmlformats.org/officeDocument/2006/relationships/slide" Target="slide5.xml"/><Relationship Id="rId14" Type="http://schemas.openxmlformats.org/officeDocument/2006/relationships/slide" Target="slide10.xml"/><Relationship Id="rId22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7.png"/><Relationship Id="rId21" Type="http://schemas.openxmlformats.org/officeDocument/2006/relationships/slide" Target="slide17.xml"/><Relationship Id="rId7" Type="http://schemas.openxmlformats.org/officeDocument/2006/relationships/slide" Target="slide2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1.jpeg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slide" Target="slide7.xml"/><Relationship Id="rId24" Type="http://schemas.openxmlformats.org/officeDocument/2006/relationships/slide" Target="slide20.xml"/><Relationship Id="rId5" Type="http://schemas.openxmlformats.org/officeDocument/2006/relationships/image" Target="../media/image9.jpeg"/><Relationship Id="rId15" Type="http://schemas.openxmlformats.org/officeDocument/2006/relationships/slide" Target="slide11.xml"/><Relationship Id="rId23" Type="http://schemas.openxmlformats.org/officeDocument/2006/relationships/slide" Target="slide19.xml"/><Relationship Id="rId10" Type="http://schemas.openxmlformats.org/officeDocument/2006/relationships/slide" Target="slide6.xml"/><Relationship Id="rId19" Type="http://schemas.openxmlformats.org/officeDocument/2006/relationships/slide" Target="slide15.xml"/><Relationship Id="rId4" Type="http://schemas.openxmlformats.org/officeDocument/2006/relationships/image" Target="../media/image8.jpeg"/><Relationship Id="rId9" Type="http://schemas.openxmlformats.org/officeDocument/2006/relationships/slide" Target="slide5.xml"/><Relationship Id="rId14" Type="http://schemas.openxmlformats.org/officeDocument/2006/relationships/slide" Target="slide10.xml"/><Relationship Id="rId22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3" Type="http://schemas.openxmlformats.org/officeDocument/2006/relationships/image" Target="../media/image11.jpeg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image" Target="../media/image1.jpeg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9.xml"/><Relationship Id="rId5" Type="http://schemas.openxmlformats.org/officeDocument/2006/relationships/slide" Target="slide2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4" Type="http://schemas.openxmlformats.org/officeDocument/2006/relationships/image" Target="../media/image12.pn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3" Type="http://schemas.openxmlformats.org/officeDocument/2006/relationships/image" Target="../media/image13.png"/><Relationship Id="rId21" Type="http://schemas.openxmlformats.org/officeDocument/2006/relationships/slide" Target="slide19.xml"/><Relationship Id="rId7" Type="http://schemas.openxmlformats.org/officeDocument/2006/relationships/slide" Target="slide4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image" Target="../media/image1.jpeg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9.xml"/><Relationship Id="rId5" Type="http://schemas.openxmlformats.org/officeDocument/2006/relationships/slide" Target="slide2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4" Type="http://schemas.openxmlformats.org/officeDocument/2006/relationships/image" Target="../media/image14.jpeg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3" Type="http://schemas.openxmlformats.org/officeDocument/2006/relationships/image" Target="../media/image15.png"/><Relationship Id="rId21" Type="http://schemas.openxmlformats.org/officeDocument/2006/relationships/slide" Target="slide18.xml"/><Relationship Id="rId7" Type="http://schemas.openxmlformats.org/officeDocument/2006/relationships/slide" Target="slide3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image" Target="../media/image1.jpeg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image" Target="../media/image17.jpeg"/><Relationship Id="rId15" Type="http://schemas.openxmlformats.org/officeDocument/2006/relationships/slide" Target="slide12.xml"/><Relationship Id="rId23" Type="http://schemas.openxmlformats.org/officeDocument/2006/relationships/slide" Target="slide20.xml"/><Relationship Id="rId10" Type="http://schemas.openxmlformats.org/officeDocument/2006/relationships/slide" Target="slide7.xml"/><Relationship Id="rId19" Type="http://schemas.openxmlformats.org/officeDocument/2006/relationships/slide" Target="slide16.xml"/><Relationship Id="rId4" Type="http://schemas.openxmlformats.org/officeDocument/2006/relationships/image" Target="../media/image16.jpeg"/><Relationship Id="rId9" Type="http://schemas.openxmlformats.org/officeDocument/2006/relationships/slide" Target="slide5.xml"/><Relationship Id="rId14" Type="http://schemas.openxmlformats.org/officeDocument/2006/relationships/slide" Target="slide11.xml"/><Relationship Id="rId22" Type="http://schemas.openxmlformats.org/officeDocument/2006/relationships/slide" Target="slide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18" Type="http://schemas.openxmlformats.org/officeDocument/2006/relationships/slide" Target="slide13.xml"/><Relationship Id="rId3" Type="http://schemas.openxmlformats.org/officeDocument/2006/relationships/image" Target="../media/image18.jpeg"/><Relationship Id="rId21" Type="http://schemas.openxmlformats.org/officeDocument/2006/relationships/slide" Target="slide16.xml"/><Relationship Id="rId7" Type="http://schemas.openxmlformats.org/officeDocument/2006/relationships/image" Target="../media/image22.jpeg"/><Relationship Id="rId12" Type="http://schemas.openxmlformats.org/officeDocument/2006/relationships/slide" Target="slide6.xml"/><Relationship Id="rId17" Type="http://schemas.openxmlformats.org/officeDocument/2006/relationships/slide" Target="slide12.xml"/><Relationship Id="rId25" Type="http://schemas.openxmlformats.org/officeDocument/2006/relationships/slide" Target="slide20.xml"/><Relationship Id="rId2" Type="http://schemas.openxmlformats.org/officeDocument/2006/relationships/image" Target="../media/image1.jpeg"/><Relationship Id="rId16" Type="http://schemas.openxmlformats.org/officeDocument/2006/relationships/slide" Target="slide11.xml"/><Relationship Id="rId20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slide" Target="slide5.xml"/><Relationship Id="rId24" Type="http://schemas.openxmlformats.org/officeDocument/2006/relationships/slide" Target="slide19.xml"/><Relationship Id="rId5" Type="http://schemas.openxmlformats.org/officeDocument/2006/relationships/image" Target="../media/image20.jpeg"/><Relationship Id="rId15" Type="http://schemas.openxmlformats.org/officeDocument/2006/relationships/slide" Target="slide10.xml"/><Relationship Id="rId23" Type="http://schemas.openxmlformats.org/officeDocument/2006/relationships/slide" Target="slide18.xml"/><Relationship Id="rId10" Type="http://schemas.openxmlformats.org/officeDocument/2006/relationships/slide" Target="slide4.xml"/><Relationship Id="rId19" Type="http://schemas.openxmlformats.org/officeDocument/2006/relationships/slide" Target="slide14.xml"/><Relationship Id="rId4" Type="http://schemas.openxmlformats.org/officeDocument/2006/relationships/image" Target="../media/image19.jpeg"/><Relationship Id="rId9" Type="http://schemas.openxmlformats.org/officeDocument/2006/relationships/slide" Target="slide3.xml"/><Relationship Id="rId14" Type="http://schemas.openxmlformats.org/officeDocument/2006/relationships/slide" Target="slide9.xml"/><Relationship Id="rId22" Type="http://schemas.openxmlformats.org/officeDocument/2006/relationships/slide" Target="slide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3" Type="http://schemas.openxmlformats.org/officeDocument/2006/relationships/image" Target="../media/image23.png"/><Relationship Id="rId21" Type="http://schemas.openxmlformats.org/officeDocument/2006/relationships/slide" Target="slide18.xml"/><Relationship Id="rId7" Type="http://schemas.openxmlformats.org/officeDocument/2006/relationships/slide" Target="slide3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image" Target="../media/image1.jpeg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25.jpeg"/><Relationship Id="rId15" Type="http://schemas.openxmlformats.org/officeDocument/2006/relationships/slide" Target="slide12.xml"/><Relationship Id="rId23" Type="http://schemas.openxmlformats.org/officeDocument/2006/relationships/slide" Target="slide20.xml"/><Relationship Id="rId10" Type="http://schemas.openxmlformats.org/officeDocument/2006/relationships/slide" Target="slide6.xml"/><Relationship Id="rId19" Type="http://schemas.openxmlformats.org/officeDocument/2006/relationships/slide" Target="slide16.xml"/><Relationship Id="rId4" Type="http://schemas.openxmlformats.org/officeDocument/2006/relationships/image" Target="../media/image24.jpeg"/><Relationship Id="rId9" Type="http://schemas.openxmlformats.org/officeDocument/2006/relationships/slide" Target="slide5.xml"/><Relationship Id="rId14" Type="http://schemas.openxmlformats.org/officeDocument/2006/relationships/slide" Target="slide11.xml"/><Relationship Id="rId22" Type="http://schemas.openxmlformats.org/officeDocument/2006/relationships/slide" Target="slide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4.xml"/><Relationship Id="rId3" Type="http://schemas.openxmlformats.org/officeDocument/2006/relationships/image" Target="../media/image26.png"/><Relationship Id="rId21" Type="http://schemas.openxmlformats.org/officeDocument/2006/relationships/slide" Target="slide17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3.xml"/><Relationship Id="rId2" Type="http://schemas.openxmlformats.org/officeDocument/2006/relationships/image" Target="../media/image1.jpeg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24" Type="http://schemas.openxmlformats.org/officeDocument/2006/relationships/slide" Target="slide20.xml"/><Relationship Id="rId5" Type="http://schemas.openxmlformats.org/officeDocument/2006/relationships/image" Target="../media/image28.jpeg"/><Relationship Id="rId15" Type="http://schemas.openxmlformats.org/officeDocument/2006/relationships/slide" Target="slide11.xml"/><Relationship Id="rId23" Type="http://schemas.openxmlformats.org/officeDocument/2006/relationships/slide" Target="slide19.xml"/><Relationship Id="rId10" Type="http://schemas.openxmlformats.org/officeDocument/2006/relationships/slide" Target="slide6.xml"/><Relationship Id="rId19" Type="http://schemas.openxmlformats.org/officeDocument/2006/relationships/slide" Target="slide15.xml"/><Relationship Id="rId4" Type="http://schemas.openxmlformats.org/officeDocument/2006/relationships/image" Target="../media/image27.jpeg"/><Relationship Id="rId9" Type="http://schemas.openxmlformats.org/officeDocument/2006/relationships/slide" Target="slide5.xml"/><Relationship Id="rId14" Type="http://schemas.openxmlformats.org/officeDocument/2006/relationships/slide" Target="slide10.xml"/><Relationship Id="rId22" Type="http://schemas.openxmlformats.org/officeDocument/2006/relationships/slide" Target="slide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" name="Picture 4" descr="http://www.google.fr/url?source=imglanding&amp;ct=img&amp;q=http://www.lecturalab.org/userfiles/Macotera.jpg&amp;sa=X&amp;ei=l2tJVdK3OMbOaNb_gegD&amp;ved=0CAkQ8wc4gQE&amp;usg=AFQjCNFjZFJV__xCdVIGGutgFa0ML1b88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429132"/>
            <a:ext cx="2222479" cy="1428737"/>
          </a:xfrm>
          <a:prstGeom prst="rect">
            <a:avLst/>
          </a:prstGeom>
          <a:noFill/>
        </p:spPr>
      </p:pic>
      <p:sp>
        <p:nvSpPr>
          <p:cNvPr id="7" name="Forme libre 6">
            <a:hlinkClick r:id="rId5" action="ppaction://hlinksldjump"/>
          </p:cNvPr>
          <p:cNvSpPr/>
          <p:nvPr/>
        </p:nvSpPr>
        <p:spPr>
          <a:xfrm>
            <a:off x="104775" y="173355"/>
            <a:ext cx="2207895" cy="1520190"/>
          </a:xfrm>
          <a:custGeom>
            <a:avLst/>
            <a:gdLst>
              <a:gd name="connsiteX0" fmla="*/ 203835 w 2207895"/>
              <a:gd name="connsiteY0" fmla="*/ 55245 h 1520190"/>
              <a:gd name="connsiteX1" fmla="*/ 1369695 w 2207895"/>
              <a:gd name="connsiteY1" fmla="*/ 626745 h 1520190"/>
              <a:gd name="connsiteX2" fmla="*/ 1495425 w 2207895"/>
              <a:gd name="connsiteY2" fmla="*/ 1255395 h 1520190"/>
              <a:gd name="connsiteX3" fmla="*/ 2112645 w 2207895"/>
              <a:gd name="connsiteY3" fmla="*/ 935355 h 1520190"/>
              <a:gd name="connsiteX4" fmla="*/ 2066925 w 2207895"/>
              <a:gd name="connsiteY4" fmla="*/ 1278255 h 1520190"/>
              <a:gd name="connsiteX5" fmla="*/ 1689735 w 2207895"/>
              <a:gd name="connsiteY5" fmla="*/ 1495425 h 1520190"/>
              <a:gd name="connsiteX6" fmla="*/ 786765 w 2207895"/>
              <a:gd name="connsiteY6" fmla="*/ 1129665 h 1520190"/>
              <a:gd name="connsiteX7" fmla="*/ 146685 w 2207895"/>
              <a:gd name="connsiteY7" fmla="*/ 295275 h 1520190"/>
              <a:gd name="connsiteX8" fmla="*/ 203835 w 2207895"/>
              <a:gd name="connsiteY8" fmla="*/ 55245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95" h="1520190">
                <a:moveTo>
                  <a:pt x="203835" y="55245"/>
                </a:moveTo>
                <a:cubicBezTo>
                  <a:pt x="407670" y="110490"/>
                  <a:pt x="1154430" y="426720"/>
                  <a:pt x="1369695" y="626745"/>
                </a:cubicBezTo>
                <a:cubicBezTo>
                  <a:pt x="1584960" y="826770"/>
                  <a:pt x="1371600" y="1203960"/>
                  <a:pt x="1495425" y="1255395"/>
                </a:cubicBezTo>
                <a:cubicBezTo>
                  <a:pt x="1619250" y="1306830"/>
                  <a:pt x="2017395" y="931545"/>
                  <a:pt x="2112645" y="935355"/>
                </a:cubicBezTo>
                <a:cubicBezTo>
                  <a:pt x="2207895" y="939165"/>
                  <a:pt x="2137410" y="1184910"/>
                  <a:pt x="2066925" y="1278255"/>
                </a:cubicBezTo>
                <a:cubicBezTo>
                  <a:pt x="1996440" y="1371600"/>
                  <a:pt x="1903095" y="1520190"/>
                  <a:pt x="1689735" y="1495425"/>
                </a:cubicBezTo>
                <a:cubicBezTo>
                  <a:pt x="1476375" y="1470660"/>
                  <a:pt x="1043940" y="1329690"/>
                  <a:pt x="786765" y="1129665"/>
                </a:cubicBezTo>
                <a:cubicBezTo>
                  <a:pt x="529590" y="929640"/>
                  <a:pt x="238125" y="472440"/>
                  <a:pt x="146685" y="295275"/>
                </a:cubicBezTo>
                <a:cubicBezTo>
                  <a:pt x="55245" y="118110"/>
                  <a:pt x="0" y="0"/>
                  <a:pt x="203835" y="552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hlinkClick r:id="rId6" action="ppaction://hlinksldjump"/>
          </p:cNvPr>
          <p:cNvSpPr/>
          <p:nvPr/>
        </p:nvSpPr>
        <p:spPr>
          <a:xfrm>
            <a:off x="2423160" y="929640"/>
            <a:ext cx="819150" cy="603885"/>
          </a:xfrm>
          <a:custGeom>
            <a:avLst/>
            <a:gdLst>
              <a:gd name="connsiteX0" fmla="*/ 0 w 819150"/>
              <a:gd name="connsiteY0" fmla="*/ 156210 h 603885"/>
              <a:gd name="connsiteX1" fmla="*/ 445770 w 819150"/>
              <a:gd name="connsiteY1" fmla="*/ 30480 h 603885"/>
              <a:gd name="connsiteX2" fmla="*/ 800100 w 819150"/>
              <a:gd name="connsiteY2" fmla="*/ 339090 h 603885"/>
              <a:gd name="connsiteX3" fmla="*/ 331470 w 819150"/>
              <a:gd name="connsiteY3" fmla="*/ 567690 h 603885"/>
              <a:gd name="connsiteX4" fmla="*/ 68580 w 819150"/>
              <a:gd name="connsiteY4" fmla="*/ 121920 h 603885"/>
              <a:gd name="connsiteX5" fmla="*/ 137160 w 819150"/>
              <a:gd name="connsiteY5" fmla="*/ 76200 h 603885"/>
              <a:gd name="connsiteX6" fmla="*/ 114300 w 819150"/>
              <a:gd name="connsiteY6" fmla="*/ 121920 h 6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603885">
                <a:moveTo>
                  <a:pt x="0" y="156210"/>
                </a:moveTo>
                <a:cubicBezTo>
                  <a:pt x="156210" y="78105"/>
                  <a:pt x="312420" y="0"/>
                  <a:pt x="445770" y="30480"/>
                </a:cubicBezTo>
                <a:cubicBezTo>
                  <a:pt x="579120" y="60960"/>
                  <a:pt x="819150" y="249555"/>
                  <a:pt x="800100" y="339090"/>
                </a:cubicBezTo>
                <a:cubicBezTo>
                  <a:pt x="781050" y="428625"/>
                  <a:pt x="453390" y="603885"/>
                  <a:pt x="331470" y="567690"/>
                </a:cubicBezTo>
                <a:cubicBezTo>
                  <a:pt x="209550" y="531495"/>
                  <a:pt x="100965" y="203835"/>
                  <a:pt x="68580" y="121920"/>
                </a:cubicBezTo>
                <a:cubicBezTo>
                  <a:pt x="36195" y="40005"/>
                  <a:pt x="129540" y="76200"/>
                  <a:pt x="137160" y="76200"/>
                </a:cubicBezTo>
                <a:cubicBezTo>
                  <a:pt x="144780" y="76200"/>
                  <a:pt x="129540" y="99060"/>
                  <a:pt x="114300" y="12192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hlinkClick r:id="rId7" action="ppaction://hlinksldjump"/>
          </p:cNvPr>
          <p:cNvSpPr/>
          <p:nvPr/>
        </p:nvSpPr>
        <p:spPr>
          <a:xfrm>
            <a:off x="3089910" y="1280160"/>
            <a:ext cx="358140" cy="262890"/>
          </a:xfrm>
          <a:custGeom>
            <a:avLst/>
            <a:gdLst>
              <a:gd name="connsiteX0" fmla="*/ 19050 w 358140"/>
              <a:gd name="connsiteY0" fmla="*/ 91440 h 262890"/>
              <a:gd name="connsiteX1" fmla="*/ 293370 w 358140"/>
              <a:gd name="connsiteY1" fmla="*/ 22860 h 262890"/>
              <a:gd name="connsiteX2" fmla="*/ 339090 w 358140"/>
              <a:gd name="connsiteY2" fmla="*/ 228600 h 262890"/>
              <a:gd name="connsiteX3" fmla="*/ 179070 w 358140"/>
              <a:gd name="connsiteY3" fmla="*/ 228600 h 262890"/>
              <a:gd name="connsiteX4" fmla="*/ 19050 w 358140"/>
              <a:gd name="connsiteY4" fmla="*/ 9144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262890">
                <a:moveTo>
                  <a:pt x="19050" y="91440"/>
                </a:moveTo>
                <a:cubicBezTo>
                  <a:pt x="38100" y="57150"/>
                  <a:pt x="240030" y="0"/>
                  <a:pt x="293370" y="22860"/>
                </a:cubicBezTo>
                <a:cubicBezTo>
                  <a:pt x="346710" y="45720"/>
                  <a:pt x="358140" y="194310"/>
                  <a:pt x="339090" y="228600"/>
                </a:cubicBezTo>
                <a:cubicBezTo>
                  <a:pt x="320040" y="262890"/>
                  <a:pt x="226695" y="255270"/>
                  <a:pt x="179070" y="228600"/>
                </a:cubicBezTo>
                <a:cubicBezTo>
                  <a:pt x="131445" y="201930"/>
                  <a:pt x="0" y="125730"/>
                  <a:pt x="19050" y="914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hlinkClick r:id="rId8" action="ppaction://hlinksldjump"/>
          </p:cNvPr>
          <p:cNvSpPr/>
          <p:nvPr/>
        </p:nvSpPr>
        <p:spPr>
          <a:xfrm>
            <a:off x="3375660" y="1184910"/>
            <a:ext cx="691515" cy="514350"/>
          </a:xfrm>
          <a:custGeom>
            <a:avLst/>
            <a:gdLst>
              <a:gd name="connsiteX0" fmla="*/ 87630 w 691515"/>
              <a:gd name="connsiteY0" fmla="*/ 95250 h 514350"/>
              <a:gd name="connsiteX1" fmla="*/ 624840 w 691515"/>
              <a:gd name="connsiteY1" fmla="*/ 60960 h 514350"/>
              <a:gd name="connsiteX2" fmla="*/ 487680 w 691515"/>
              <a:gd name="connsiteY2" fmla="*/ 461010 h 514350"/>
              <a:gd name="connsiteX3" fmla="*/ 99060 w 691515"/>
              <a:gd name="connsiteY3" fmla="*/ 381000 h 514350"/>
              <a:gd name="connsiteX4" fmla="*/ 87630 w 691515"/>
              <a:gd name="connsiteY4" fmla="*/ 952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515" h="514350">
                <a:moveTo>
                  <a:pt x="87630" y="95250"/>
                </a:moveTo>
                <a:cubicBezTo>
                  <a:pt x="175260" y="41910"/>
                  <a:pt x="558165" y="0"/>
                  <a:pt x="624840" y="60960"/>
                </a:cubicBezTo>
                <a:cubicBezTo>
                  <a:pt x="691515" y="121920"/>
                  <a:pt x="575310" y="407670"/>
                  <a:pt x="487680" y="461010"/>
                </a:cubicBezTo>
                <a:cubicBezTo>
                  <a:pt x="400050" y="514350"/>
                  <a:pt x="161925" y="445770"/>
                  <a:pt x="99060" y="381000"/>
                </a:cubicBezTo>
                <a:cubicBezTo>
                  <a:pt x="36195" y="316230"/>
                  <a:pt x="0" y="148590"/>
                  <a:pt x="87630" y="9525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hlinkClick r:id="rId9" action="ppaction://hlinksldjump"/>
          </p:cNvPr>
          <p:cNvSpPr/>
          <p:nvPr/>
        </p:nvSpPr>
        <p:spPr>
          <a:xfrm>
            <a:off x="1781175" y="1396365"/>
            <a:ext cx="495300" cy="596265"/>
          </a:xfrm>
          <a:custGeom>
            <a:avLst/>
            <a:gdLst>
              <a:gd name="connsiteX0" fmla="*/ 24765 w 495300"/>
              <a:gd name="connsiteY0" fmla="*/ 283845 h 596265"/>
              <a:gd name="connsiteX1" fmla="*/ 310515 w 495300"/>
              <a:gd name="connsiteY1" fmla="*/ 9525 h 596265"/>
              <a:gd name="connsiteX2" fmla="*/ 470535 w 495300"/>
              <a:gd name="connsiteY2" fmla="*/ 226695 h 596265"/>
              <a:gd name="connsiteX3" fmla="*/ 161925 w 495300"/>
              <a:gd name="connsiteY3" fmla="*/ 592455 h 596265"/>
              <a:gd name="connsiteX4" fmla="*/ 24765 w 495300"/>
              <a:gd name="connsiteY4" fmla="*/ 283845 h 5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596265">
                <a:moveTo>
                  <a:pt x="24765" y="283845"/>
                </a:moveTo>
                <a:cubicBezTo>
                  <a:pt x="49530" y="186690"/>
                  <a:pt x="236220" y="19050"/>
                  <a:pt x="310515" y="9525"/>
                </a:cubicBezTo>
                <a:cubicBezTo>
                  <a:pt x="384810" y="0"/>
                  <a:pt x="495300" y="129540"/>
                  <a:pt x="470535" y="226695"/>
                </a:cubicBezTo>
                <a:cubicBezTo>
                  <a:pt x="445770" y="323850"/>
                  <a:pt x="234315" y="588645"/>
                  <a:pt x="161925" y="592455"/>
                </a:cubicBezTo>
                <a:cubicBezTo>
                  <a:pt x="89535" y="596265"/>
                  <a:pt x="0" y="381000"/>
                  <a:pt x="24765" y="2838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10" action="ppaction://hlinksldjump"/>
          </p:cNvPr>
          <p:cNvSpPr/>
          <p:nvPr/>
        </p:nvSpPr>
        <p:spPr>
          <a:xfrm>
            <a:off x="2156460" y="1796415"/>
            <a:ext cx="508635" cy="676275"/>
          </a:xfrm>
          <a:custGeom>
            <a:avLst/>
            <a:gdLst>
              <a:gd name="connsiteX0" fmla="*/ 49530 w 508635"/>
              <a:gd name="connsiteY0" fmla="*/ 100965 h 676275"/>
              <a:gd name="connsiteX1" fmla="*/ 449580 w 508635"/>
              <a:gd name="connsiteY1" fmla="*/ 43815 h 676275"/>
              <a:gd name="connsiteX2" fmla="*/ 403860 w 508635"/>
              <a:gd name="connsiteY2" fmla="*/ 272415 h 676275"/>
              <a:gd name="connsiteX3" fmla="*/ 152400 w 508635"/>
              <a:gd name="connsiteY3" fmla="*/ 649605 h 676275"/>
              <a:gd name="connsiteX4" fmla="*/ 49530 w 508635"/>
              <a:gd name="connsiteY4" fmla="*/ 10096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" h="676275">
                <a:moveTo>
                  <a:pt x="49530" y="100965"/>
                </a:moveTo>
                <a:cubicBezTo>
                  <a:pt x="99060" y="0"/>
                  <a:pt x="390525" y="15240"/>
                  <a:pt x="449580" y="43815"/>
                </a:cubicBezTo>
                <a:cubicBezTo>
                  <a:pt x="508635" y="72390"/>
                  <a:pt x="453390" y="171450"/>
                  <a:pt x="403860" y="272415"/>
                </a:cubicBezTo>
                <a:cubicBezTo>
                  <a:pt x="354330" y="373380"/>
                  <a:pt x="205740" y="676275"/>
                  <a:pt x="152400" y="649605"/>
                </a:cubicBezTo>
                <a:cubicBezTo>
                  <a:pt x="99060" y="622935"/>
                  <a:pt x="0" y="201930"/>
                  <a:pt x="49530" y="1009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hlinkClick r:id="rId11" action="ppaction://hlinksldjump"/>
          </p:cNvPr>
          <p:cNvSpPr/>
          <p:nvPr/>
        </p:nvSpPr>
        <p:spPr>
          <a:xfrm>
            <a:off x="2779395" y="1878330"/>
            <a:ext cx="988695" cy="1102995"/>
          </a:xfrm>
          <a:custGeom>
            <a:avLst/>
            <a:gdLst>
              <a:gd name="connsiteX0" fmla="*/ 158115 w 988695"/>
              <a:gd name="connsiteY0" fmla="*/ 373380 h 1102995"/>
              <a:gd name="connsiteX1" fmla="*/ 523875 w 988695"/>
              <a:gd name="connsiteY1" fmla="*/ 7620 h 1102995"/>
              <a:gd name="connsiteX2" fmla="*/ 672465 w 988695"/>
              <a:gd name="connsiteY2" fmla="*/ 419100 h 1102995"/>
              <a:gd name="connsiteX3" fmla="*/ 946785 w 988695"/>
              <a:gd name="connsiteY3" fmla="*/ 453390 h 1102995"/>
              <a:gd name="connsiteX4" fmla="*/ 923925 w 988695"/>
              <a:gd name="connsiteY4" fmla="*/ 739140 h 1102995"/>
              <a:gd name="connsiteX5" fmla="*/ 706755 w 988695"/>
              <a:gd name="connsiteY5" fmla="*/ 876300 h 1102995"/>
              <a:gd name="connsiteX6" fmla="*/ 775335 w 988695"/>
              <a:gd name="connsiteY6" fmla="*/ 1082040 h 1102995"/>
              <a:gd name="connsiteX7" fmla="*/ 89535 w 988695"/>
              <a:gd name="connsiteY7" fmla="*/ 750570 h 1102995"/>
              <a:gd name="connsiteX8" fmla="*/ 238125 w 988695"/>
              <a:gd name="connsiteY8" fmla="*/ 590550 h 1102995"/>
              <a:gd name="connsiteX9" fmla="*/ 215265 w 988695"/>
              <a:gd name="connsiteY9" fmla="*/ 327660 h 1102995"/>
              <a:gd name="connsiteX10" fmla="*/ 215265 w 988695"/>
              <a:gd name="connsiteY10" fmla="*/ 293370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695" h="1102995">
                <a:moveTo>
                  <a:pt x="158115" y="373380"/>
                </a:moveTo>
                <a:cubicBezTo>
                  <a:pt x="298132" y="186690"/>
                  <a:pt x="438150" y="0"/>
                  <a:pt x="523875" y="7620"/>
                </a:cubicBezTo>
                <a:cubicBezTo>
                  <a:pt x="609600" y="15240"/>
                  <a:pt x="601980" y="344805"/>
                  <a:pt x="672465" y="419100"/>
                </a:cubicBezTo>
                <a:cubicBezTo>
                  <a:pt x="742950" y="493395"/>
                  <a:pt x="904875" y="400050"/>
                  <a:pt x="946785" y="453390"/>
                </a:cubicBezTo>
                <a:cubicBezTo>
                  <a:pt x="988695" y="506730"/>
                  <a:pt x="963930" y="668655"/>
                  <a:pt x="923925" y="739140"/>
                </a:cubicBezTo>
                <a:cubicBezTo>
                  <a:pt x="883920" y="809625"/>
                  <a:pt x="731520" y="819150"/>
                  <a:pt x="706755" y="876300"/>
                </a:cubicBezTo>
                <a:cubicBezTo>
                  <a:pt x="681990" y="933450"/>
                  <a:pt x="878205" y="1102995"/>
                  <a:pt x="775335" y="1082040"/>
                </a:cubicBezTo>
                <a:cubicBezTo>
                  <a:pt x="672465" y="1061085"/>
                  <a:pt x="179070" y="832485"/>
                  <a:pt x="89535" y="750570"/>
                </a:cubicBezTo>
                <a:cubicBezTo>
                  <a:pt x="0" y="668655"/>
                  <a:pt x="217170" y="661035"/>
                  <a:pt x="238125" y="590550"/>
                </a:cubicBezTo>
                <a:cubicBezTo>
                  <a:pt x="259080" y="520065"/>
                  <a:pt x="219075" y="377190"/>
                  <a:pt x="215265" y="327660"/>
                </a:cubicBezTo>
                <a:cubicBezTo>
                  <a:pt x="211455" y="278130"/>
                  <a:pt x="213360" y="285750"/>
                  <a:pt x="215265" y="29337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2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3" action="ppaction://hlinksldjump"/>
          </p:cNvPr>
          <p:cNvSpPr/>
          <p:nvPr/>
        </p:nvSpPr>
        <p:spPr>
          <a:xfrm>
            <a:off x="3377565" y="2558415"/>
            <a:ext cx="2994660" cy="2787015"/>
          </a:xfrm>
          <a:custGeom>
            <a:avLst/>
            <a:gdLst>
              <a:gd name="connsiteX0" fmla="*/ 257175 w 2994660"/>
              <a:gd name="connsiteY0" fmla="*/ 253365 h 2787015"/>
              <a:gd name="connsiteX1" fmla="*/ 1743075 w 2994660"/>
              <a:gd name="connsiteY1" fmla="*/ 81915 h 2787015"/>
              <a:gd name="connsiteX2" fmla="*/ 2931795 w 2994660"/>
              <a:gd name="connsiteY2" fmla="*/ 744855 h 2787015"/>
              <a:gd name="connsiteX3" fmla="*/ 1365885 w 2994660"/>
              <a:gd name="connsiteY3" fmla="*/ 2596515 h 2787015"/>
              <a:gd name="connsiteX4" fmla="*/ 1411605 w 2994660"/>
              <a:gd name="connsiteY4" fmla="*/ 1887855 h 2787015"/>
              <a:gd name="connsiteX5" fmla="*/ 1137285 w 2994660"/>
              <a:gd name="connsiteY5" fmla="*/ 1750695 h 2787015"/>
              <a:gd name="connsiteX6" fmla="*/ 1160145 w 2994660"/>
              <a:gd name="connsiteY6" fmla="*/ 1270635 h 2787015"/>
              <a:gd name="connsiteX7" fmla="*/ 520065 w 2994660"/>
              <a:gd name="connsiteY7" fmla="*/ 836295 h 2787015"/>
              <a:gd name="connsiteX8" fmla="*/ 211455 w 2994660"/>
              <a:gd name="connsiteY8" fmla="*/ 950595 h 2787015"/>
              <a:gd name="connsiteX9" fmla="*/ 17145 w 2994660"/>
              <a:gd name="connsiteY9" fmla="*/ 687705 h 2787015"/>
              <a:gd name="connsiteX10" fmla="*/ 314325 w 2994660"/>
              <a:gd name="connsiteY10" fmla="*/ 504825 h 2787015"/>
              <a:gd name="connsiteX11" fmla="*/ 257175 w 2994660"/>
              <a:gd name="connsiteY11" fmla="*/ 253365 h 278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660" h="2787015">
                <a:moveTo>
                  <a:pt x="257175" y="253365"/>
                </a:moveTo>
                <a:cubicBezTo>
                  <a:pt x="495300" y="182880"/>
                  <a:pt x="1297305" y="0"/>
                  <a:pt x="1743075" y="81915"/>
                </a:cubicBezTo>
                <a:cubicBezTo>
                  <a:pt x="2188845" y="163830"/>
                  <a:pt x="2994660" y="325755"/>
                  <a:pt x="2931795" y="744855"/>
                </a:cubicBezTo>
                <a:cubicBezTo>
                  <a:pt x="2868930" y="1163955"/>
                  <a:pt x="1619250" y="2406015"/>
                  <a:pt x="1365885" y="2596515"/>
                </a:cubicBezTo>
                <a:cubicBezTo>
                  <a:pt x="1112520" y="2787015"/>
                  <a:pt x="1449705" y="2028825"/>
                  <a:pt x="1411605" y="1887855"/>
                </a:cubicBezTo>
                <a:cubicBezTo>
                  <a:pt x="1373505" y="1746885"/>
                  <a:pt x="1179195" y="1853565"/>
                  <a:pt x="1137285" y="1750695"/>
                </a:cubicBezTo>
                <a:cubicBezTo>
                  <a:pt x="1095375" y="1647825"/>
                  <a:pt x="1263015" y="1423035"/>
                  <a:pt x="1160145" y="1270635"/>
                </a:cubicBezTo>
                <a:cubicBezTo>
                  <a:pt x="1057275" y="1118235"/>
                  <a:pt x="678180" y="889635"/>
                  <a:pt x="520065" y="836295"/>
                </a:cubicBezTo>
                <a:cubicBezTo>
                  <a:pt x="361950" y="782955"/>
                  <a:pt x="295275" y="975360"/>
                  <a:pt x="211455" y="950595"/>
                </a:cubicBezTo>
                <a:cubicBezTo>
                  <a:pt x="127635" y="925830"/>
                  <a:pt x="0" y="762000"/>
                  <a:pt x="17145" y="687705"/>
                </a:cubicBezTo>
                <a:cubicBezTo>
                  <a:pt x="34290" y="613410"/>
                  <a:pt x="268605" y="575310"/>
                  <a:pt x="314325" y="504825"/>
                </a:cubicBezTo>
                <a:cubicBezTo>
                  <a:pt x="360045" y="434340"/>
                  <a:pt x="19050" y="323850"/>
                  <a:pt x="257175" y="2533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4" action="ppaction://hlinksldjump"/>
          </p:cNvPr>
          <p:cNvSpPr/>
          <p:nvPr/>
        </p:nvSpPr>
        <p:spPr>
          <a:xfrm>
            <a:off x="2466975" y="2552700"/>
            <a:ext cx="681990" cy="586740"/>
          </a:xfrm>
          <a:custGeom>
            <a:avLst/>
            <a:gdLst>
              <a:gd name="connsiteX0" fmla="*/ 161925 w 681990"/>
              <a:gd name="connsiteY0" fmla="*/ 41910 h 586740"/>
              <a:gd name="connsiteX1" fmla="*/ 653415 w 681990"/>
              <a:gd name="connsiteY1" fmla="*/ 213360 h 586740"/>
              <a:gd name="connsiteX2" fmla="*/ 333375 w 681990"/>
              <a:gd name="connsiteY2" fmla="*/ 544830 h 586740"/>
              <a:gd name="connsiteX3" fmla="*/ 24765 w 681990"/>
              <a:gd name="connsiteY3" fmla="*/ 464820 h 586740"/>
              <a:gd name="connsiteX4" fmla="*/ 161925 w 681990"/>
              <a:gd name="connsiteY4" fmla="*/ 4191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" h="586740">
                <a:moveTo>
                  <a:pt x="161925" y="41910"/>
                </a:moveTo>
                <a:cubicBezTo>
                  <a:pt x="266700" y="0"/>
                  <a:pt x="624840" y="129540"/>
                  <a:pt x="653415" y="213360"/>
                </a:cubicBezTo>
                <a:cubicBezTo>
                  <a:pt x="681990" y="297180"/>
                  <a:pt x="438150" y="502920"/>
                  <a:pt x="333375" y="544830"/>
                </a:cubicBezTo>
                <a:cubicBezTo>
                  <a:pt x="228600" y="586740"/>
                  <a:pt x="49530" y="548640"/>
                  <a:pt x="24765" y="464820"/>
                </a:cubicBezTo>
                <a:cubicBezTo>
                  <a:pt x="0" y="381000"/>
                  <a:pt x="57150" y="83820"/>
                  <a:pt x="161925" y="419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5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6" action="ppaction://hlinksldjump"/>
          </p:cNvPr>
          <p:cNvSpPr/>
          <p:nvPr/>
        </p:nvSpPr>
        <p:spPr>
          <a:xfrm>
            <a:off x="3299460" y="4385310"/>
            <a:ext cx="1196340" cy="2444115"/>
          </a:xfrm>
          <a:custGeom>
            <a:avLst/>
            <a:gdLst>
              <a:gd name="connsiteX0" fmla="*/ 495300 w 1196340"/>
              <a:gd name="connsiteY0" fmla="*/ 15240 h 2444115"/>
              <a:gd name="connsiteX1" fmla="*/ 1021080 w 1196340"/>
              <a:gd name="connsiteY1" fmla="*/ 186690 h 2444115"/>
              <a:gd name="connsiteX2" fmla="*/ 998220 w 1196340"/>
              <a:gd name="connsiteY2" fmla="*/ 335280 h 2444115"/>
              <a:gd name="connsiteX3" fmla="*/ 1192530 w 1196340"/>
              <a:gd name="connsiteY3" fmla="*/ 461010 h 2444115"/>
              <a:gd name="connsiteX4" fmla="*/ 1009650 w 1196340"/>
              <a:gd name="connsiteY4" fmla="*/ 586740 h 2444115"/>
              <a:gd name="connsiteX5" fmla="*/ 963930 w 1196340"/>
              <a:gd name="connsiteY5" fmla="*/ 906780 h 2444115"/>
              <a:gd name="connsiteX6" fmla="*/ 1089660 w 1196340"/>
              <a:gd name="connsiteY6" fmla="*/ 1021080 h 2444115"/>
              <a:gd name="connsiteX7" fmla="*/ 323850 w 1196340"/>
              <a:gd name="connsiteY7" fmla="*/ 2266950 h 2444115"/>
              <a:gd name="connsiteX8" fmla="*/ 186690 w 1196340"/>
              <a:gd name="connsiteY8" fmla="*/ 2084070 h 2444115"/>
              <a:gd name="connsiteX9" fmla="*/ 15240 w 1196340"/>
              <a:gd name="connsiteY9" fmla="*/ 1946910 h 2444115"/>
              <a:gd name="connsiteX10" fmla="*/ 95250 w 1196340"/>
              <a:gd name="connsiteY10" fmla="*/ 1226820 h 2444115"/>
              <a:gd name="connsiteX11" fmla="*/ 346710 w 1196340"/>
              <a:gd name="connsiteY11" fmla="*/ 278130 h 2444115"/>
              <a:gd name="connsiteX12" fmla="*/ 495300 w 1196340"/>
              <a:gd name="connsiteY12" fmla="*/ 15240 h 24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340" h="2444115">
                <a:moveTo>
                  <a:pt x="495300" y="15240"/>
                </a:moveTo>
                <a:cubicBezTo>
                  <a:pt x="607695" y="0"/>
                  <a:pt x="937260" y="133350"/>
                  <a:pt x="1021080" y="186690"/>
                </a:cubicBezTo>
                <a:cubicBezTo>
                  <a:pt x="1104900" y="240030"/>
                  <a:pt x="969645" y="289560"/>
                  <a:pt x="998220" y="335280"/>
                </a:cubicBezTo>
                <a:cubicBezTo>
                  <a:pt x="1026795" y="381000"/>
                  <a:pt x="1190625" y="419100"/>
                  <a:pt x="1192530" y="461010"/>
                </a:cubicBezTo>
                <a:cubicBezTo>
                  <a:pt x="1194435" y="502920"/>
                  <a:pt x="1047750" y="512445"/>
                  <a:pt x="1009650" y="586740"/>
                </a:cubicBezTo>
                <a:cubicBezTo>
                  <a:pt x="971550" y="661035"/>
                  <a:pt x="950595" y="834390"/>
                  <a:pt x="963930" y="906780"/>
                </a:cubicBezTo>
                <a:cubicBezTo>
                  <a:pt x="977265" y="979170"/>
                  <a:pt x="1196340" y="794385"/>
                  <a:pt x="1089660" y="1021080"/>
                </a:cubicBezTo>
                <a:cubicBezTo>
                  <a:pt x="982980" y="1247775"/>
                  <a:pt x="474345" y="2089785"/>
                  <a:pt x="323850" y="2266950"/>
                </a:cubicBezTo>
                <a:cubicBezTo>
                  <a:pt x="173355" y="2444115"/>
                  <a:pt x="238125" y="2137410"/>
                  <a:pt x="186690" y="2084070"/>
                </a:cubicBezTo>
                <a:cubicBezTo>
                  <a:pt x="135255" y="2030730"/>
                  <a:pt x="30480" y="2089785"/>
                  <a:pt x="15240" y="1946910"/>
                </a:cubicBezTo>
                <a:cubicBezTo>
                  <a:pt x="0" y="1804035"/>
                  <a:pt x="40005" y="1504950"/>
                  <a:pt x="95250" y="1226820"/>
                </a:cubicBezTo>
                <a:cubicBezTo>
                  <a:pt x="150495" y="948690"/>
                  <a:pt x="274320" y="480060"/>
                  <a:pt x="346710" y="278130"/>
                </a:cubicBezTo>
                <a:cubicBezTo>
                  <a:pt x="419100" y="76200"/>
                  <a:pt x="382905" y="30480"/>
                  <a:pt x="49530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hlinkClick r:id="rId17" action="ppaction://hlinksldjump"/>
          </p:cNvPr>
          <p:cNvSpPr/>
          <p:nvPr/>
        </p:nvSpPr>
        <p:spPr>
          <a:xfrm>
            <a:off x="2935605" y="3749040"/>
            <a:ext cx="790575" cy="3068955"/>
          </a:xfrm>
          <a:custGeom>
            <a:avLst/>
            <a:gdLst>
              <a:gd name="connsiteX0" fmla="*/ 630555 w 790575"/>
              <a:gd name="connsiteY0" fmla="*/ 274320 h 3068955"/>
              <a:gd name="connsiteX1" fmla="*/ 779145 w 790575"/>
              <a:gd name="connsiteY1" fmla="*/ 765810 h 3068955"/>
              <a:gd name="connsiteX2" fmla="*/ 699135 w 790575"/>
              <a:gd name="connsiteY2" fmla="*/ 697230 h 3068955"/>
              <a:gd name="connsiteX3" fmla="*/ 561975 w 790575"/>
              <a:gd name="connsiteY3" fmla="*/ 1143000 h 3068955"/>
              <a:gd name="connsiteX4" fmla="*/ 561975 w 790575"/>
              <a:gd name="connsiteY4" fmla="*/ 1474470 h 3068955"/>
              <a:gd name="connsiteX5" fmla="*/ 424815 w 790575"/>
              <a:gd name="connsiteY5" fmla="*/ 1714500 h 3068955"/>
              <a:gd name="connsiteX6" fmla="*/ 401955 w 790575"/>
              <a:gd name="connsiteY6" fmla="*/ 2263140 h 3068955"/>
              <a:gd name="connsiteX7" fmla="*/ 276225 w 790575"/>
              <a:gd name="connsiteY7" fmla="*/ 2514600 h 3068955"/>
              <a:gd name="connsiteX8" fmla="*/ 527685 w 790575"/>
              <a:gd name="connsiteY8" fmla="*/ 2720340 h 3068955"/>
              <a:gd name="connsiteX9" fmla="*/ 390525 w 790575"/>
              <a:gd name="connsiteY9" fmla="*/ 3017520 h 3068955"/>
              <a:gd name="connsiteX10" fmla="*/ 36195 w 790575"/>
              <a:gd name="connsiteY10" fmla="*/ 2411730 h 3068955"/>
              <a:gd name="connsiteX11" fmla="*/ 630555 w 790575"/>
              <a:gd name="connsiteY11" fmla="*/ 274320 h 30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75" h="3068955">
                <a:moveTo>
                  <a:pt x="630555" y="274320"/>
                </a:moveTo>
                <a:cubicBezTo>
                  <a:pt x="754380" y="0"/>
                  <a:pt x="767715" y="695325"/>
                  <a:pt x="779145" y="765810"/>
                </a:cubicBezTo>
                <a:cubicBezTo>
                  <a:pt x="790575" y="836295"/>
                  <a:pt x="735330" y="634365"/>
                  <a:pt x="699135" y="697230"/>
                </a:cubicBezTo>
                <a:cubicBezTo>
                  <a:pt x="662940" y="760095"/>
                  <a:pt x="584835" y="1013460"/>
                  <a:pt x="561975" y="1143000"/>
                </a:cubicBezTo>
                <a:cubicBezTo>
                  <a:pt x="539115" y="1272540"/>
                  <a:pt x="584835" y="1379220"/>
                  <a:pt x="561975" y="1474470"/>
                </a:cubicBezTo>
                <a:cubicBezTo>
                  <a:pt x="539115" y="1569720"/>
                  <a:pt x="451485" y="1583055"/>
                  <a:pt x="424815" y="1714500"/>
                </a:cubicBezTo>
                <a:cubicBezTo>
                  <a:pt x="398145" y="1845945"/>
                  <a:pt x="426720" y="2129790"/>
                  <a:pt x="401955" y="2263140"/>
                </a:cubicBezTo>
                <a:cubicBezTo>
                  <a:pt x="377190" y="2396490"/>
                  <a:pt x="255270" y="2438400"/>
                  <a:pt x="276225" y="2514600"/>
                </a:cubicBezTo>
                <a:cubicBezTo>
                  <a:pt x="297180" y="2590800"/>
                  <a:pt x="508635" y="2636520"/>
                  <a:pt x="527685" y="2720340"/>
                </a:cubicBezTo>
                <a:cubicBezTo>
                  <a:pt x="546735" y="2804160"/>
                  <a:pt x="472440" y="3068955"/>
                  <a:pt x="390525" y="3017520"/>
                </a:cubicBezTo>
                <a:cubicBezTo>
                  <a:pt x="308610" y="2966085"/>
                  <a:pt x="0" y="2868930"/>
                  <a:pt x="36195" y="2411730"/>
                </a:cubicBezTo>
                <a:cubicBezTo>
                  <a:pt x="72390" y="1954530"/>
                  <a:pt x="506730" y="548640"/>
                  <a:pt x="630555" y="2743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18" action="ppaction://hlinksldjump"/>
          </p:cNvPr>
          <p:cNvSpPr/>
          <p:nvPr/>
        </p:nvSpPr>
        <p:spPr>
          <a:xfrm>
            <a:off x="-259080" y="-11239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>
            <a:hlinkClick r:id="rId19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20" action="ppaction://hlinksldjump"/>
          </p:cNvPr>
          <p:cNvSpPr/>
          <p:nvPr/>
        </p:nvSpPr>
        <p:spPr>
          <a:xfrm>
            <a:off x="4070985" y="4149090"/>
            <a:ext cx="575310" cy="619125"/>
          </a:xfrm>
          <a:custGeom>
            <a:avLst/>
            <a:gdLst>
              <a:gd name="connsiteX0" fmla="*/ 158115 w 575310"/>
              <a:gd name="connsiteY0" fmla="*/ 45720 h 619125"/>
              <a:gd name="connsiteX1" fmla="*/ 318135 w 575310"/>
              <a:gd name="connsiteY1" fmla="*/ 34290 h 619125"/>
              <a:gd name="connsiteX2" fmla="*/ 352425 w 575310"/>
              <a:gd name="connsiteY2" fmla="*/ 251460 h 619125"/>
              <a:gd name="connsiteX3" fmla="*/ 501015 w 575310"/>
              <a:gd name="connsiteY3" fmla="*/ 274320 h 619125"/>
              <a:gd name="connsiteX4" fmla="*/ 569595 w 575310"/>
              <a:gd name="connsiteY4" fmla="*/ 422910 h 619125"/>
              <a:gd name="connsiteX5" fmla="*/ 466725 w 575310"/>
              <a:gd name="connsiteY5" fmla="*/ 594360 h 619125"/>
              <a:gd name="connsiteX6" fmla="*/ 306705 w 575310"/>
              <a:gd name="connsiteY6" fmla="*/ 571500 h 619125"/>
              <a:gd name="connsiteX7" fmla="*/ 409575 w 575310"/>
              <a:gd name="connsiteY7" fmla="*/ 411480 h 619125"/>
              <a:gd name="connsiteX8" fmla="*/ 43815 w 575310"/>
              <a:gd name="connsiteY8" fmla="*/ 228600 h 619125"/>
              <a:gd name="connsiteX9" fmla="*/ 158115 w 575310"/>
              <a:gd name="connsiteY9" fmla="*/ 4572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310" h="619125">
                <a:moveTo>
                  <a:pt x="158115" y="45720"/>
                </a:moveTo>
                <a:cubicBezTo>
                  <a:pt x="203835" y="13335"/>
                  <a:pt x="285750" y="0"/>
                  <a:pt x="318135" y="34290"/>
                </a:cubicBezTo>
                <a:cubicBezTo>
                  <a:pt x="350520" y="68580"/>
                  <a:pt x="321945" y="211455"/>
                  <a:pt x="352425" y="251460"/>
                </a:cubicBezTo>
                <a:cubicBezTo>
                  <a:pt x="382905" y="291465"/>
                  <a:pt x="464820" y="245745"/>
                  <a:pt x="501015" y="274320"/>
                </a:cubicBezTo>
                <a:cubicBezTo>
                  <a:pt x="537210" y="302895"/>
                  <a:pt x="575310" y="369570"/>
                  <a:pt x="569595" y="422910"/>
                </a:cubicBezTo>
                <a:cubicBezTo>
                  <a:pt x="563880" y="476250"/>
                  <a:pt x="510540" y="569595"/>
                  <a:pt x="466725" y="594360"/>
                </a:cubicBezTo>
                <a:cubicBezTo>
                  <a:pt x="422910" y="619125"/>
                  <a:pt x="316230" y="601980"/>
                  <a:pt x="306705" y="571500"/>
                </a:cubicBezTo>
                <a:cubicBezTo>
                  <a:pt x="297180" y="541020"/>
                  <a:pt x="453390" y="468630"/>
                  <a:pt x="409575" y="411480"/>
                </a:cubicBezTo>
                <a:cubicBezTo>
                  <a:pt x="365760" y="354330"/>
                  <a:pt x="87630" y="287655"/>
                  <a:pt x="43815" y="228600"/>
                </a:cubicBezTo>
                <a:cubicBezTo>
                  <a:pt x="0" y="169545"/>
                  <a:pt x="112395" y="78105"/>
                  <a:pt x="158115" y="457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hlinkClick r:id="rId21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>
            <a:hlinkClick r:id="rId22" action="ppaction://hlinksldjump"/>
          </p:cNvPr>
          <p:cNvSpPr/>
          <p:nvPr/>
        </p:nvSpPr>
        <p:spPr>
          <a:xfrm>
            <a:off x="2506980" y="1870710"/>
            <a:ext cx="563880" cy="440055"/>
          </a:xfrm>
          <a:custGeom>
            <a:avLst/>
            <a:gdLst>
              <a:gd name="connsiteX0" fmla="*/ 41910 w 563880"/>
              <a:gd name="connsiteY0" fmla="*/ 346710 h 440055"/>
              <a:gd name="connsiteX1" fmla="*/ 99060 w 563880"/>
              <a:gd name="connsiteY1" fmla="*/ 95250 h 440055"/>
              <a:gd name="connsiteX2" fmla="*/ 521970 w 563880"/>
              <a:gd name="connsiteY2" fmla="*/ 49530 h 440055"/>
              <a:gd name="connsiteX3" fmla="*/ 350520 w 563880"/>
              <a:gd name="connsiteY3" fmla="*/ 392430 h 440055"/>
              <a:gd name="connsiteX4" fmla="*/ 41910 w 563880"/>
              <a:gd name="connsiteY4" fmla="*/ 34671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" h="440055">
                <a:moveTo>
                  <a:pt x="41910" y="346710"/>
                </a:moveTo>
                <a:cubicBezTo>
                  <a:pt x="0" y="297180"/>
                  <a:pt x="19050" y="144780"/>
                  <a:pt x="99060" y="95250"/>
                </a:cubicBezTo>
                <a:cubicBezTo>
                  <a:pt x="179070" y="45720"/>
                  <a:pt x="480060" y="0"/>
                  <a:pt x="521970" y="49530"/>
                </a:cubicBezTo>
                <a:cubicBezTo>
                  <a:pt x="563880" y="99060"/>
                  <a:pt x="434340" y="344805"/>
                  <a:pt x="350520" y="392430"/>
                </a:cubicBezTo>
                <a:cubicBezTo>
                  <a:pt x="266700" y="440055"/>
                  <a:pt x="83820" y="396240"/>
                  <a:pt x="41910" y="3467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Pensées 26"/>
          <p:cNvSpPr/>
          <p:nvPr/>
        </p:nvSpPr>
        <p:spPr>
          <a:xfrm>
            <a:off x="7215206" y="3286124"/>
            <a:ext cx="1500198" cy="1285884"/>
          </a:xfrm>
          <a:prstGeom prst="cloudCallout">
            <a:avLst>
              <a:gd name="adj1" fmla="val -11690"/>
              <a:gd name="adj2" fmla="val 74944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7358082" y="3571876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¡</a:t>
            </a:r>
            <a:r>
              <a:rPr lang="fr-FR" dirty="0" err="1" smtClean="0">
                <a:solidFill>
                  <a:srgbClr val="7030A0"/>
                </a:solidFill>
              </a:rPr>
              <a:t>Qué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err="1" smtClean="0">
                <a:solidFill>
                  <a:srgbClr val="7030A0"/>
                </a:solidFill>
              </a:rPr>
              <a:t>divertido</a:t>
            </a:r>
            <a:r>
              <a:rPr lang="fr-FR" dirty="0" smtClean="0">
                <a:solidFill>
                  <a:srgbClr val="7030A0"/>
                </a:solidFill>
              </a:rPr>
              <a:t>!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929058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  <p:sp>
        <p:nvSpPr>
          <p:cNvPr id="30" name="Forme libre 29">
            <a:hlinkClick r:id="rId23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4282" y="3000372"/>
            <a:ext cx="235745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b="1" u="sng" dirty="0" smtClean="0">
                <a:solidFill>
                  <a:srgbClr val="FF0000"/>
                </a:solidFill>
              </a:rPr>
              <a:t>Brasil</a:t>
            </a:r>
          </a:p>
          <a:p>
            <a:pPr algn="ctr"/>
            <a:endParaRPr lang="es-ES_tradnl" sz="800" dirty="0" smtClean="0">
              <a:solidFill>
                <a:srgbClr val="FF0000"/>
              </a:solidFill>
            </a:endParaRPr>
          </a:p>
          <a:p>
            <a:pPr algn="ctr"/>
            <a:r>
              <a:rPr lang="es-ES_tradnl" dirty="0" smtClean="0">
                <a:solidFill>
                  <a:srgbClr val="FF0000"/>
                </a:solidFill>
              </a:rPr>
              <a:t>¡No es un país hispanohablante!</a:t>
            </a:r>
          </a:p>
          <a:p>
            <a:pPr algn="ctr"/>
            <a:endParaRPr lang="es-ES_tradnl" dirty="0" smtClean="0">
              <a:solidFill>
                <a:srgbClr val="FF0000"/>
              </a:solidFill>
            </a:endParaRPr>
          </a:p>
          <a:p>
            <a:pPr algn="ctr"/>
            <a:r>
              <a:rPr lang="es-ES_tradnl" dirty="0" smtClean="0">
                <a:solidFill>
                  <a:srgbClr val="FF0000"/>
                </a:solidFill>
              </a:rPr>
              <a:t>Lengua oficial : el portugués.</a:t>
            </a:r>
            <a:endParaRPr lang="es-ES_tradnl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www.google.fr/url?source=imglanding&amp;ct=img&amp;q=http://www.inseec-travel-tips.com/wp-content/uploads/2013/10/03z.jpg&amp;sa=X&amp;ei=pBxKVY2sMYnMyAPxtoCACw&amp;ved=0CAkQ8wc&amp;usg=AFQjCNFa5hffEHRai2msJUg7HvmUkVhhw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518428"/>
            <a:ext cx="2738414" cy="2053811"/>
          </a:xfrm>
          <a:prstGeom prst="rect">
            <a:avLst/>
          </a:prstGeom>
          <a:noFill/>
        </p:spPr>
      </p:pic>
      <p:pic>
        <p:nvPicPr>
          <p:cNvPr id="11268" name="Picture 4" descr="http://www.google.fr/url?source=imglanding&amp;ct=img&amp;q=http://www.mylittlebrasil.com.br/wp-content/uploads/2014/06/drapeau-du-bresil.gif&amp;sa=X&amp;ei=uxxKVdbqAur4yQPh-YGYCg&amp;ved=0CAkQ8wc&amp;usg=AFQjCNHHgQCmKtFc0Z6UJyBSPHAB4pLE-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2714620"/>
            <a:ext cx="1957356" cy="1304904"/>
          </a:xfrm>
          <a:prstGeom prst="rect">
            <a:avLst/>
          </a:prstGeom>
          <a:noFill/>
        </p:spPr>
      </p:pic>
      <p:sp>
        <p:nvSpPr>
          <p:cNvPr id="7" name="Forme libre 6">
            <a:hlinkClick r:id="rId5" action="ppaction://hlinksldjump"/>
          </p:cNvPr>
          <p:cNvSpPr/>
          <p:nvPr/>
        </p:nvSpPr>
        <p:spPr>
          <a:xfrm>
            <a:off x="104775" y="173355"/>
            <a:ext cx="2207895" cy="1520190"/>
          </a:xfrm>
          <a:custGeom>
            <a:avLst/>
            <a:gdLst>
              <a:gd name="connsiteX0" fmla="*/ 203835 w 2207895"/>
              <a:gd name="connsiteY0" fmla="*/ 55245 h 1520190"/>
              <a:gd name="connsiteX1" fmla="*/ 1369695 w 2207895"/>
              <a:gd name="connsiteY1" fmla="*/ 626745 h 1520190"/>
              <a:gd name="connsiteX2" fmla="*/ 1495425 w 2207895"/>
              <a:gd name="connsiteY2" fmla="*/ 1255395 h 1520190"/>
              <a:gd name="connsiteX3" fmla="*/ 2112645 w 2207895"/>
              <a:gd name="connsiteY3" fmla="*/ 935355 h 1520190"/>
              <a:gd name="connsiteX4" fmla="*/ 2066925 w 2207895"/>
              <a:gd name="connsiteY4" fmla="*/ 1278255 h 1520190"/>
              <a:gd name="connsiteX5" fmla="*/ 1689735 w 2207895"/>
              <a:gd name="connsiteY5" fmla="*/ 1495425 h 1520190"/>
              <a:gd name="connsiteX6" fmla="*/ 786765 w 2207895"/>
              <a:gd name="connsiteY6" fmla="*/ 1129665 h 1520190"/>
              <a:gd name="connsiteX7" fmla="*/ 146685 w 2207895"/>
              <a:gd name="connsiteY7" fmla="*/ 295275 h 1520190"/>
              <a:gd name="connsiteX8" fmla="*/ 203835 w 2207895"/>
              <a:gd name="connsiteY8" fmla="*/ 55245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95" h="1520190">
                <a:moveTo>
                  <a:pt x="203835" y="55245"/>
                </a:moveTo>
                <a:cubicBezTo>
                  <a:pt x="407670" y="110490"/>
                  <a:pt x="1154430" y="426720"/>
                  <a:pt x="1369695" y="626745"/>
                </a:cubicBezTo>
                <a:cubicBezTo>
                  <a:pt x="1584960" y="826770"/>
                  <a:pt x="1371600" y="1203960"/>
                  <a:pt x="1495425" y="1255395"/>
                </a:cubicBezTo>
                <a:cubicBezTo>
                  <a:pt x="1619250" y="1306830"/>
                  <a:pt x="2017395" y="931545"/>
                  <a:pt x="2112645" y="935355"/>
                </a:cubicBezTo>
                <a:cubicBezTo>
                  <a:pt x="2207895" y="939165"/>
                  <a:pt x="2137410" y="1184910"/>
                  <a:pt x="2066925" y="1278255"/>
                </a:cubicBezTo>
                <a:cubicBezTo>
                  <a:pt x="1996440" y="1371600"/>
                  <a:pt x="1903095" y="1520190"/>
                  <a:pt x="1689735" y="1495425"/>
                </a:cubicBezTo>
                <a:cubicBezTo>
                  <a:pt x="1476375" y="1470660"/>
                  <a:pt x="1043940" y="1329690"/>
                  <a:pt x="786765" y="1129665"/>
                </a:cubicBezTo>
                <a:cubicBezTo>
                  <a:pt x="529590" y="929640"/>
                  <a:pt x="238125" y="472440"/>
                  <a:pt x="146685" y="295275"/>
                </a:cubicBezTo>
                <a:cubicBezTo>
                  <a:pt x="55245" y="118110"/>
                  <a:pt x="0" y="0"/>
                  <a:pt x="203835" y="552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>
            <a:hlinkClick r:id="rId6" action="ppaction://hlinksldjump"/>
          </p:cNvPr>
          <p:cNvSpPr/>
          <p:nvPr/>
        </p:nvSpPr>
        <p:spPr>
          <a:xfrm>
            <a:off x="2423160" y="929640"/>
            <a:ext cx="819150" cy="603885"/>
          </a:xfrm>
          <a:custGeom>
            <a:avLst/>
            <a:gdLst>
              <a:gd name="connsiteX0" fmla="*/ 0 w 819150"/>
              <a:gd name="connsiteY0" fmla="*/ 156210 h 603885"/>
              <a:gd name="connsiteX1" fmla="*/ 445770 w 819150"/>
              <a:gd name="connsiteY1" fmla="*/ 30480 h 603885"/>
              <a:gd name="connsiteX2" fmla="*/ 800100 w 819150"/>
              <a:gd name="connsiteY2" fmla="*/ 339090 h 603885"/>
              <a:gd name="connsiteX3" fmla="*/ 331470 w 819150"/>
              <a:gd name="connsiteY3" fmla="*/ 567690 h 603885"/>
              <a:gd name="connsiteX4" fmla="*/ 68580 w 819150"/>
              <a:gd name="connsiteY4" fmla="*/ 121920 h 603885"/>
              <a:gd name="connsiteX5" fmla="*/ 137160 w 819150"/>
              <a:gd name="connsiteY5" fmla="*/ 76200 h 603885"/>
              <a:gd name="connsiteX6" fmla="*/ 114300 w 819150"/>
              <a:gd name="connsiteY6" fmla="*/ 121920 h 6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603885">
                <a:moveTo>
                  <a:pt x="0" y="156210"/>
                </a:moveTo>
                <a:cubicBezTo>
                  <a:pt x="156210" y="78105"/>
                  <a:pt x="312420" y="0"/>
                  <a:pt x="445770" y="30480"/>
                </a:cubicBezTo>
                <a:cubicBezTo>
                  <a:pt x="579120" y="60960"/>
                  <a:pt x="819150" y="249555"/>
                  <a:pt x="800100" y="339090"/>
                </a:cubicBezTo>
                <a:cubicBezTo>
                  <a:pt x="781050" y="428625"/>
                  <a:pt x="453390" y="603885"/>
                  <a:pt x="331470" y="567690"/>
                </a:cubicBezTo>
                <a:cubicBezTo>
                  <a:pt x="209550" y="531495"/>
                  <a:pt x="100965" y="203835"/>
                  <a:pt x="68580" y="121920"/>
                </a:cubicBezTo>
                <a:cubicBezTo>
                  <a:pt x="36195" y="40005"/>
                  <a:pt x="129540" y="76200"/>
                  <a:pt x="137160" y="76200"/>
                </a:cubicBezTo>
                <a:cubicBezTo>
                  <a:pt x="144780" y="76200"/>
                  <a:pt x="129540" y="99060"/>
                  <a:pt x="114300" y="12192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>
            <a:hlinkClick r:id="rId7" action="ppaction://hlinksldjump"/>
          </p:cNvPr>
          <p:cNvSpPr/>
          <p:nvPr/>
        </p:nvSpPr>
        <p:spPr>
          <a:xfrm>
            <a:off x="3089910" y="1280160"/>
            <a:ext cx="358140" cy="262890"/>
          </a:xfrm>
          <a:custGeom>
            <a:avLst/>
            <a:gdLst>
              <a:gd name="connsiteX0" fmla="*/ 19050 w 358140"/>
              <a:gd name="connsiteY0" fmla="*/ 91440 h 262890"/>
              <a:gd name="connsiteX1" fmla="*/ 293370 w 358140"/>
              <a:gd name="connsiteY1" fmla="*/ 22860 h 262890"/>
              <a:gd name="connsiteX2" fmla="*/ 339090 w 358140"/>
              <a:gd name="connsiteY2" fmla="*/ 228600 h 262890"/>
              <a:gd name="connsiteX3" fmla="*/ 179070 w 358140"/>
              <a:gd name="connsiteY3" fmla="*/ 228600 h 262890"/>
              <a:gd name="connsiteX4" fmla="*/ 19050 w 358140"/>
              <a:gd name="connsiteY4" fmla="*/ 9144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262890">
                <a:moveTo>
                  <a:pt x="19050" y="91440"/>
                </a:moveTo>
                <a:cubicBezTo>
                  <a:pt x="38100" y="57150"/>
                  <a:pt x="240030" y="0"/>
                  <a:pt x="293370" y="22860"/>
                </a:cubicBezTo>
                <a:cubicBezTo>
                  <a:pt x="346710" y="45720"/>
                  <a:pt x="358140" y="194310"/>
                  <a:pt x="339090" y="228600"/>
                </a:cubicBezTo>
                <a:cubicBezTo>
                  <a:pt x="320040" y="262890"/>
                  <a:pt x="226695" y="255270"/>
                  <a:pt x="179070" y="228600"/>
                </a:cubicBezTo>
                <a:cubicBezTo>
                  <a:pt x="131445" y="201930"/>
                  <a:pt x="0" y="125730"/>
                  <a:pt x="19050" y="914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hlinkClick r:id="rId8" action="ppaction://hlinksldjump"/>
          </p:cNvPr>
          <p:cNvSpPr/>
          <p:nvPr/>
        </p:nvSpPr>
        <p:spPr>
          <a:xfrm>
            <a:off x="3375660" y="1184910"/>
            <a:ext cx="691515" cy="514350"/>
          </a:xfrm>
          <a:custGeom>
            <a:avLst/>
            <a:gdLst>
              <a:gd name="connsiteX0" fmla="*/ 87630 w 691515"/>
              <a:gd name="connsiteY0" fmla="*/ 95250 h 514350"/>
              <a:gd name="connsiteX1" fmla="*/ 624840 w 691515"/>
              <a:gd name="connsiteY1" fmla="*/ 60960 h 514350"/>
              <a:gd name="connsiteX2" fmla="*/ 487680 w 691515"/>
              <a:gd name="connsiteY2" fmla="*/ 461010 h 514350"/>
              <a:gd name="connsiteX3" fmla="*/ 99060 w 691515"/>
              <a:gd name="connsiteY3" fmla="*/ 381000 h 514350"/>
              <a:gd name="connsiteX4" fmla="*/ 87630 w 691515"/>
              <a:gd name="connsiteY4" fmla="*/ 952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515" h="514350">
                <a:moveTo>
                  <a:pt x="87630" y="95250"/>
                </a:moveTo>
                <a:cubicBezTo>
                  <a:pt x="175260" y="41910"/>
                  <a:pt x="558165" y="0"/>
                  <a:pt x="624840" y="60960"/>
                </a:cubicBezTo>
                <a:cubicBezTo>
                  <a:pt x="691515" y="121920"/>
                  <a:pt x="575310" y="407670"/>
                  <a:pt x="487680" y="461010"/>
                </a:cubicBezTo>
                <a:cubicBezTo>
                  <a:pt x="400050" y="514350"/>
                  <a:pt x="161925" y="445770"/>
                  <a:pt x="99060" y="381000"/>
                </a:cubicBezTo>
                <a:cubicBezTo>
                  <a:pt x="36195" y="316230"/>
                  <a:pt x="0" y="148590"/>
                  <a:pt x="87630" y="9525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hlinkClick r:id="rId9" action="ppaction://hlinksldjump"/>
          </p:cNvPr>
          <p:cNvSpPr/>
          <p:nvPr/>
        </p:nvSpPr>
        <p:spPr>
          <a:xfrm>
            <a:off x="1781175" y="1396365"/>
            <a:ext cx="495300" cy="596265"/>
          </a:xfrm>
          <a:custGeom>
            <a:avLst/>
            <a:gdLst>
              <a:gd name="connsiteX0" fmla="*/ 24765 w 495300"/>
              <a:gd name="connsiteY0" fmla="*/ 283845 h 596265"/>
              <a:gd name="connsiteX1" fmla="*/ 310515 w 495300"/>
              <a:gd name="connsiteY1" fmla="*/ 9525 h 596265"/>
              <a:gd name="connsiteX2" fmla="*/ 470535 w 495300"/>
              <a:gd name="connsiteY2" fmla="*/ 226695 h 596265"/>
              <a:gd name="connsiteX3" fmla="*/ 161925 w 495300"/>
              <a:gd name="connsiteY3" fmla="*/ 592455 h 596265"/>
              <a:gd name="connsiteX4" fmla="*/ 24765 w 495300"/>
              <a:gd name="connsiteY4" fmla="*/ 283845 h 5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596265">
                <a:moveTo>
                  <a:pt x="24765" y="283845"/>
                </a:moveTo>
                <a:cubicBezTo>
                  <a:pt x="49530" y="186690"/>
                  <a:pt x="236220" y="19050"/>
                  <a:pt x="310515" y="9525"/>
                </a:cubicBezTo>
                <a:cubicBezTo>
                  <a:pt x="384810" y="0"/>
                  <a:pt x="495300" y="129540"/>
                  <a:pt x="470535" y="226695"/>
                </a:cubicBezTo>
                <a:cubicBezTo>
                  <a:pt x="445770" y="323850"/>
                  <a:pt x="234315" y="588645"/>
                  <a:pt x="161925" y="592455"/>
                </a:cubicBezTo>
                <a:cubicBezTo>
                  <a:pt x="89535" y="596265"/>
                  <a:pt x="0" y="381000"/>
                  <a:pt x="24765" y="2838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hlinkClick r:id="rId10" action="ppaction://hlinksldjump"/>
          </p:cNvPr>
          <p:cNvSpPr/>
          <p:nvPr/>
        </p:nvSpPr>
        <p:spPr>
          <a:xfrm>
            <a:off x="2156460" y="1796415"/>
            <a:ext cx="508635" cy="676275"/>
          </a:xfrm>
          <a:custGeom>
            <a:avLst/>
            <a:gdLst>
              <a:gd name="connsiteX0" fmla="*/ 49530 w 508635"/>
              <a:gd name="connsiteY0" fmla="*/ 100965 h 676275"/>
              <a:gd name="connsiteX1" fmla="*/ 449580 w 508635"/>
              <a:gd name="connsiteY1" fmla="*/ 43815 h 676275"/>
              <a:gd name="connsiteX2" fmla="*/ 403860 w 508635"/>
              <a:gd name="connsiteY2" fmla="*/ 272415 h 676275"/>
              <a:gd name="connsiteX3" fmla="*/ 152400 w 508635"/>
              <a:gd name="connsiteY3" fmla="*/ 649605 h 676275"/>
              <a:gd name="connsiteX4" fmla="*/ 49530 w 508635"/>
              <a:gd name="connsiteY4" fmla="*/ 10096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" h="676275">
                <a:moveTo>
                  <a:pt x="49530" y="100965"/>
                </a:moveTo>
                <a:cubicBezTo>
                  <a:pt x="99060" y="0"/>
                  <a:pt x="390525" y="15240"/>
                  <a:pt x="449580" y="43815"/>
                </a:cubicBezTo>
                <a:cubicBezTo>
                  <a:pt x="508635" y="72390"/>
                  <a:pt x="453390" y="171450"/>
                  <a:pt x="403860" y="272415"/>
                </a:cubicBezTo>
                <a:cubicBezTo>
                  <a:pt x="354330" y="373380"/>
                  <a:pt x="205740" y="676275"/>
                  <a:pt x="152400" y="649605"/>
                </a:cubicBezTo>
                <a:cubicBezTo>
                  <a:pt x="99060" y="622935"/>
                  <a:pt x="0" y="201930"/>
                  <a:pt x="49530" y="1009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hlinkClick r:id="rId11" action="ppaction://hlinksldjump"/>
          </p:cNvPr>
          <p:cNvSpPr/>
          <p:nvPr/>
        </p:nvSpPr>
        <p:spPr>
          <a:xfrm>
            <a:off x="2779395" y="1878330"/>
            <a:ext cx="988695" cy="1102995"/>
          </a:xfrm>
          <a:custGeom>
            <a:avLst/>
            <a:gdLst>
              <a:gd name="connsiteX0" fmla="*/ 158115 w 988695"/>
              <a:gd name="connsiteY0" fmla="*/ 373380 h 1102995"/>
              <a:gd name="connsiteX1" fmla="*/ 523875 w 988695"/>
              <a:gd name="connsiteY1" fmla="*/ 7620 h 1102995"/>
              <a:gd name="connsiteX2" fmla="*/ 672465 w 988695"/>
              <a:gd name="connsiteY2" fmla="*/ 419100 h 1102995"/>
              <a:gd name="connsiteX3" fmla="*/ 946785 w 988695"/>
              <a:gd name="connsiteY3" fmla="*/ 453390 h 1102995"/>
              <a:gd name="connsiteX4" fmla="*/ 923925 w 988695"/>
              <a:gd name="connsiteY4" fmla="*/ 739140 h 1102995"/>
              <a:gd name="connsiteX5" fmla="*/ 706755 w 988695"/>
              <a:gd name="connsiteY5" fmla="*/ 876300 h 1102995"/>
              <a:gd name="connsiteX6" fmla="*/ 775335 w 988695"/>
              <a:gd name="connsiteY6" fmla="*/ 1082040 h 1102995"/>
              <a:gd name="connsiteX7" fmla="*/ 89535 w 988695"/>
              <a:gd name="connsiteY7" fmla="*/ 750570 h 1102995"/>
              <a:gd name="connsiteX8" fmla="*/ 238125 w 988695"/>
              <a:gd name="connsiteY8" fmla="*/ 590550 h 1102995"/>
              <a:gd name="connsiteX9" fmla="*/ 215265 w 988695"/>
              <a:gd name="connsiteY9" fmla="*/ 327660 h 1102995"/>
              <a:gd name="connsiteX10" fmla="*/ 215265 w 988695"/>
              <a:gd name="connsiteY10" fmla="*/ 293370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695" h="1102995">
                <a:moveTo>
                  <a:pt x="158115" y="373380"/>
                </a:moveTo>
                <a:cubicBezTo>
                  <a:pt x="298132" y="186690"/>
                  <a:pt x="438150" y="0"/>
                  <a:pt x="523875" y="7620"/>
                </a:cubicBezTo>
                <a:cubicBezTo>
                  <a:pt x="609600" y="15240"/>
                  <a:pt x="601980" y="344805"/>
                  <a:pt x="672465" y="419100"/>
                </a:cubicBezTo>
                <a:cubicBezTo>
                  <a:pt x="742950" y="493395"/>
                  <a:pt x="904875" y="400050"/>
                  <a:pt x="946785" y="453390"/>
                </a:cubicBezTo>
                <a:cubicBezTo>
                  <a:pt x="988695" y="506730"/>
                  <a:pt x="963930" y="668655"/>
                  <a:pt x="923925" y="739140"/>
                </a:cubicBezTo>
                <a:cubicBezTo>
                  <a:pt x="883920" y="809625"/>
                  <a:pt x="731520" y="819150"/>
                  <a:pt x="706755" y="876300"/>
                </a:cubicBezTo>
                <a:cubicBezTo>
                  <a:pt x="681990" y="933450"/>
                  <a:pt x="878205" y="1102995"/>
                  <a:pt x="775335" y="1082040"/>
                </a:cubicBezTo>
                <a:cubicBezTo>
                  <a:pt x="672465" y="1061085"/>
                  <a:pt x="179070" y="832485"/>
                  <a:pt x="89535" y="750570"/>
                </a:cubicBezTo>
                <a:cubicBezTo>
                  <a:pt x="0" y="668655"/>
                  <a:pt x="217170" y="661035"/>
                  <a:pt x="238125" y="590550"/>
                </a:cubicBezTo>
                <a:cubicBezTo>
                  <a:pt x="259080" y="520065"/>
                  <a:pt x="219075" y="377190"/>
                  <a:pt x="215265" y="327660"/>
                </a:cubicBezTo>
                <a:cubicBezTo>
                  <a:pt x="211455" y="278130"/>
                  <a:pt x="213360" y="285750"/>
                  <a:pt x="215265" y="29337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12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3" action="ppaction://hlinksldjump"/>
          </p:cNvPr>
          <p:cNvSpPr/>
          <p:nvPr/>
        </p:nvSpPr>
        <p:spPr>
          <a:xfrm>
            <a:off x="2466975" y="2552700"/>
            <a:ext cx="681990" cy="586740"/>
          </a:xfrm>
          <a:custGeom>
            <a:avLst/>
            <a:gdLst>
              <a:gd name="connsiteX0" fmla="*/ 161925 w 681990"/>
              <a:gd name="connsiteY0" fmla="*/ 41910 h 586740"/>
              <a:gd name="connsiteX1" fmla="*/ 653415 w 681990"/>
              <a:gd name="connsiteY1" fmla="*/ 213360 h 586740"/>
              <a:gd name="connsiteX2" fmla="*/ 333375 w 681990"/>
              <a:gd name="connsiteY2" fmla="*/ 544830 h 586740"/>
              <a:gd name="connsiteX3" fmla="*/ 24765 w 681990"/>
              <a:gd name="connsiteY3" fmla="*/ 464820 h 586740"/>
              <a:gd name="connsiteX4" fmla="*/ 161925 w 681990"/>
              <a:gd name="connsiteY4" fmla="*/ 4191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" h="586740">
                <a:moveTo>
                  <a:pt x="161925" y="41910"/>
                </a:moveTo>
                <a:cubicBezTo>
                  <a:pt x="266700" y="0"/>
                  <a:pt x="624840" y="129540"/>
                  <a:pt x="653415" y="213360"/>
                </a:cubicBezTo>
                <a:cubicBezTo>
                  <a:pt x="681990" y="297180"/>
                  <a:pt x="438150" y="502920"/>
                  <a:pt x="333375" y="544830"/>
                </a:cubicBezTo>
                <a:cubicBezTo>
                  <a:pt x="228600" y="586740"/>
                  <a:pt x="49530" y="548640"/>
                  <a:pt x="24765" y="464820"/>
                </a:cubicBezTo>
                <a:cubicBezTo>
                  <a:pt x="0" y="381000"/>
                  <a:pt x="57150" y="83820"/>
                  <a:pt x="161925" y="419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4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5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6" action="ppaction://hlinksldjump"/>
          </p:cNvPr>
          <p:cNvSpPr/>
          <p:nvPr/>
        </p:nvSpPr>
        <p:spPr>
          <a:xfrm>
            <a:off x="3299460" y="4385310"/>
            <a:ext cx="1196340" cy="2444115"/>
          </a:xfrm>
          <a:custGeom>
            <a:avLst/>
            <a:gdLst>
              <a:gd name="connsiteX0" fmla="*/ 495300 w 1196340"/>
              <a:gd name="connsiteY0" fmla="*/ 15240 h 2444115"/>
              <a:gd name="connsiteX1" fmla="*/ 1021080 w 1196340"/>
              <a:gd name="connsiteY1" fmla="*/ 186690 h 2444115"/>
              <a:gd name="connsiteX2" fmla="*/ 998220 w 1196340"/>
              <a:gd name="connsiteY2" fmla="*/ 335280 h 2444115"/>
              <a:gd name="connsiteX3" fmla="*/ 1192530 w 1196340"/>
              <a:gd name="connsiteY3" fmla="*/ 461010 h 2444115"/>
              <a:gd name="connsiteX4" fmla="*/ 1009650 w 1196340"/>
              <a:gd name="connsiteY4" fmla="*/ 586740 h 2444115"/>
              <a:gd name="connsiteX5" fmla="*/ 963930 w 1196340"/>
              <a:gd name="connsiteY5" fmla="*/ 906780 h 2444115"/>
              <a:gd name="connsiteX6" fmla="*/ 1089660 w 1196340"/>
              <a:gd name="connsiteY6" fmla="*/ 1021080 h 2444115"/>
              <a:gd name="connsiteX7" fmla="*/ 323850 w 1196340"/>
              <a:gd name="connsiteY7" fmla="*/ 2266950 h 2444115"/>
              <a:gd name="connsiteX8" fmla="*/ 186690 w 1196340"/>
              <a:gd name="connsiteY8" fmla="*/ 2084070 h 2444115"/>
              <a:gd name="connsiteX9" fmla="*/ 15240 w 1196340"/>
              <a:gd name="connsiteY9" fmla="*/ 1946910 h 2444115"/>
              <a:gd name="connsiteX10" fmla="*/ 95250 w 1196340"/>
              <a:gd name="connsiteY10" fmla="*/ 1226820 h 2444115"/>
              <a:gd name="connsiteX11" fmla="*/ 346710 w 1196340"/>
              <a:gd name="connsiteY11" fmla="*/ 278130 h 2444115"/>
              <a:gd name="connsiteX12" fmla="*/ 495300 w 1196340"/>
              <a:gd name="connsiteY12" fmla="*/ 15240 h 24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340" h="2444115">
                <a:moveTo>
                  <a:pt x="495300" y="15240"/>
                </a:moveTo>
                <a:cubicBezTo>
                  <a:pt x="607695" y="0"/>
                  <a:pt x="937260" y="133350"/>
                  <a:pt x="1021080" y="186690"/>
                </a:cubicBezTo>
                <a:cubicBezTo>
                  <a:pt x="1104900" y="240030"/>
                  <a:pt x="969645" y="289560"/>
                  <a:pt x="998220" y="335280"/>
                </a:cubicBezTo>
                <a:cubicBezTo>
                  <a:pt x="1026795" y="381000"/>
                  <a:pt x="1190625" y="419100"/>
                  <a:pt x="1192530" y="461010"/>
                </a:cubicBezTo>
                <a:cubicBezTo>
                  <a:pt x="1194435" y="502920"/>
                  <a:pt x="1047750" y="512445"/>
                  <a:pt x="1009650" y="586740"/>
                </a:cubicBezTo>
                <a:cubicBezTo>
                  <a:pt x="971550" y="661035"/>
                  <a:pt x="950595" y="834390"/>
                  <a:pt x="963930" y="906780"/>
                </a:cubicBezTo>
                <a:cubicBezTo>
                  <a:pt x="977265" y="979170"/>
                  <a:pt x="1196340" y="794385"/>
                  <a:pt x="1089660" y="1021080"/>
                </a:cubicBezTo>
                <a:cubicBezTo>
                  <a:pt x="982980" y="1247775"/>
                  <a:pt x="474345" y="2089785"/>
                  <a:pt x="323850" y="2266950"/>
                </a:cubicBezTo>
                <a:cubicBezTo>
                  <a:pt x="173355" y="2444115"/>
                  <a:pt x="238125" y="2137410"/>
                  <a:pt x="186690" y="2084070"/>
                </a:cubicBezTo>
                <a:cubicBezTo>
                  <a:pt x="135255" y="2030730"/>
                  <a:pt x="30480" y="2089785"/>
                  <a:pt x="15240" y="1946910"/>
                </a:cubicBezTo>
                <a:cubicBezTo>
                  <a:pt x="0" y="1804035"/>
                  <a:pt x="40005" y="1504950"/>
                  <a:pt x="95250" y="1226820"/>
                </a:cubicBezTo>
                <a:cubicBezTo>
                  <a:pt x="150495" y="948690"/>
                  <a:pt x="274320" y="480060"/>
                  <a:pt x="346710" y="278130"/>
                </a:cubicBezTo>
                <a:cubicBezTo>
                  <a:pt x="419100" y="76200"/>
                  <a:pt x="382905" y="30480"/>
                  <a:pt x="49530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7" action="ppaction://hlinksldjump"/>
          </p:cNvPr>
          <p:cNvSpPr/>
          <p:nvPr/>
        </p:nvSpPr>
        <p:spPr>
          <a:xfrm>
            <a:off x="2935605" y="3749040"/>
            <a:ext cx="790575" cy="3068955"/>
          </a:xfrm>
          <a:custGeom>
            <a:avLst/>
            <a:gdLst>
              <a:gd name="connsiteX0" fmla="*/ 630555 w 790575"/>
              <a:gd name="connsiteY0" fmla="*/ 274320 h 3068955"/>
              <a:gd name="connsiteX1" fmla="*/ 779145 w 790575"/>
              <a:gd name="connsiteY1" fmla="*/ 765810 h 3068955"/>
              <a:gd name="connsiteX2" fmla="*/ 699135 w 790575"/>
              <a:gd name="connsiteY2" fmla="*/ 697230 h 3068955"/>
              <a:gd name="connsiteX3" fmla="*/ 561975 w 790575"/>
              <a:gd name="connsiteY3" fmla="*/ 1143000 h 3068955"/>
              <a:gd name="connsiteX4" fmla="*/ 561975 w 790575"/>
              <a:gd name="connsiteY4" fmla="*/ 1474470 h 3068955"/>
              <a:gd name="connsiteX5" fmla="*/ 424815 w 790575"/>
              <a:gd name="connsiteY5" fmla="*/ 1714500 h 3068955"/>
              <a:gd name="connsiteX6" fmla="*/ 401955 w 790575"/>
              <a:gd name="connsiteY6" fmla="*/ 2263140 h 3068955"/>
              <a:gd name="connsiteX7" fmla="*/ 276225 w 790575"/>
              <a:gd name="connsiteY7" fmla="*/ 2514600 h 3068955"/>
              <a:gd name="connsiteX8" fmla="*/ 527685 w 790575"/>
              <a:gd name="connsiteY8" fmla="*/ 2720340 h 3068955"/>
              <a:gd name="connsiteX9" fmla="*/ 390525 w 790575"/>
              <a:gd name="connsiteY9" fmla="*/ 3017520 h 3068955"/>
              <a:gd name="connsiteX10" fmla="*/ 36195 w 790575"/>
              <a:gd name="connsiteY10" fmla="*/ 2411730 h 3068955"/>
              <a:gd name="connsiteX11" fmla="*/ 630555 w 790575"/>
              <a:gd name="connsiteY11" fmla="*/ 274320 h 30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75" h="3068955">
                <a:moveTo>
                  <a:pt x="630555" y="274320"/>
                </a:moveTo>
                <a:cubicBezTo>
                  <a:pt x="754380" y="0"/>
                  <a:pt x="767715" y="695325"/>
                  <a:pt x="779145" y="765810"/>
                </a:cubicBezTo>
                <a:cubicBezTo>
                  <a:pt x="790575" y="836295"/>
                  <a:pt x="735330" y="634365"/>
                  <a:pt x="699135" y="697230"/>
                </a:cubicBezTo>
                <a:cubicBezTo>
                  <a:pt x="662940" y="760095"/>
                  <a:pt x="584835" y="1013460"/>
                  <a:pt x="561975" y="1143000"/>
                </a:cubicBezTo>
                <a:cubicBezTo>
                  <a:pt x="539115" y="1272540"/>
                  <a:pt x="584835" y="1379220"/>
                  <a:pt x="561975" y="1474470"/>
                </a:cubicBezTo>
                <a:cubicBezTo>
                  <a:pt x="539115" y="1569720"/>
                  <a:pt x="451485" y="1583055"/>
                  <a:pt x="424815" y="1714500"/>
                </a:cubicBezTo>
                <a:cubicBezTo>
                  <a:pt x="398145" y="1845945"/>
                  <a:pt x="426720" y="2129790"/>
                  <a:pt x="401955" y="2263140"/>
                </a:cubicBezTo>
                <a:cubicBezTo>
                  <a:pt x="377190" y="2396490"/>
                  <a:pt x="255270" y="2438400"/>
                  <a:pt x="276225" y="2514600"/>
                </a:cubicBezTo>
                <a:cubicBezTo>
                  <a:pt x="297180" y="2590800"/>
                  <a:pt x="508635" y="2636520"/>
                  <a:pt x="527685" y="2720340"/>
                </a:cubicBezTo>
                <a:cubicBezTo>
                  <a:pt x="546735" y="2804160"/>
                  <a:pt x="472440" y="3068955"/>
                  <a:pt x="390525" y="3017520"/>
                </a:cubicBezTo>
                <a:cubicBezTo>
                  <a:pt x="308610" y="2966085"/>
                  <a:pt x="0" y="2868930"/>
                  <a:pt x="36195" y="2411730"/>
                </a:cubicBezTo>
                <a:cubicBezTo>
                  <a:pt x="72390" y="1954530"/>
                  <a:pt x="506730" y="548640"/>
                  <a:pt x="630555" y="2743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hlinkClick r:id="rId18" action="ppaction://hlinksldjump"/>
          </p:cNvPr>
          <p:cNvSpPr/>
          <p:nvPr/>
        </p:nvSpPr>
        <p:spPr>
          <a:xfrm>
            <a:off x="-259080" y="-11239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19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>
            <a:hlinkClick r:id="rId20" action="ppaction://hlinksldjump"/>
          </p:cNvPr>
          <p:cNvSpPr/>
          <p:nvPr/>
        </p:nvSpPr>
        <p:spPr>
          <a:xfrm>
            <a:off x="4070985" y="4149090"/>
            <a:ext cx="575310" cy="619125"/>
          </a:xfrm>
          <a:custGeom>
            <a:avLst/>
            <a:gdLst>
              <a:gd name="connsiteX0" fmla="*/ 158115 w 575310"/>
              <a:gd name="connsiteY0" fmla="*/ 45720 h 619125"/>
              <a:gd name="connsiteX1" fmla="*/ 318135 w 575310"/>
              <a:gd name="connsiteY1" fmla="*/ 34290 h 619125"/>
              <a:gd name="connsiteX2" fmla="*/ 352425 w 575310"/>
              <a:gd name="connsiteY2" fmla="*/ 251460 h 619125"/>
              <a:gd name="connsiteX3" fmla="*/ 501015 w 575310"/>
              <a:gd name="connsiteY3" fmla="*/ 274320 h 619125"/>
              <a:gd name="connsiteX4" fmla="*/ 569595 w 575310"/>
              <a:gd name="connsiteY4" fmla="*/ 422910 h 619125"/>
              <a:gd name="connsiteX5" fmla="*/ 466725 w 575310"/>
              <a:gd name="connsiteY5" fmla="*/ 594360 h 619125"/>
              <a:gd name="connsiteX6" fmla="*/ 306705 w 575310"/>
              <a:gd name="connsiteY6" fmla="*/ 571500 h 619125"/>
              <a:gd name="connsiteX7" fmla="*/ 409575 w 575310"/>
              <a:gd name="connsiteY7" fmla="*/ 411480 h 619125"/>
              <a:gd name="connsiteX8" fmla="*/ 43815 w 575310"/>
              <a:gd name="connsiteY8" fmla="*/ 228600 h 619125"/>
              <a:gd name="connsiteX9" fmla="*/ 158115 w 575310"/>
              <a:gd name="connsiteY9" fmla="*/ 4572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310" h="619125">
                <a:moveTo>
                  <a:pt x="158115" y="45720"/>
                </a:moveTo>
                <a:cubicBezTo>
                  <a:pt x="203835" y="13335"/>
                  <a:pt x="285750" y="0"/>
                  <a:pt x="318135" y="34290"/>
                </a:cubicBezTo>
                <a:cubicBezTo>
                  <a:pt x="350520" y="68580"/>
                  <a:pt x="321945" y="211455"/>
                  <a:pt x="352425" y="251460"/>
                </a:cubicBezTo>
                <a:cubicBezTo>
                  <a:pt x="382905" y="291465"/>
                  <a:pt x="464820" y="245745"/>
                  <a:pt x="501015" y="274320"/>
                </a:cubicBezTo>
                <a:cubicBezTo>
                  <a:pt x="537210" y="302895"/>
                  <a:pt x="575310" y="369570"/>
                  <a:pt x="569595" y="422910"/>
                </a:cubicBezTo>
                <a:cubicBezTo>
                  <a:pt x="563880" y="476250"/>
                  <a:pt x="510540" y="569595"/>
                  <a:pt x="466725" y="594360"/>
                </a:cubicBezTo>
                <a:cubicBezTo>
                  <a:pt x="422910" y="619125"/>
                  <a:pt x="316230" y="601980"/>
                  <a:pt x="306705" y="571500"/>
                </a:cubicBezTo>
                <a:cubicBezTo>
                  <a:pt x="297180" y="541020"/>
                  <a:pt x="453390" y="468630"/>
                  <a:pt x="409575" y="411480"/>
                </a:cubicBezTo>
                <a:cubicBezTo>
                  <a:pt x="365760" y="354330"/>
                  <a:pt x="87630" y="287655"/>
                  <a:pt x="43815" y="228600"/>
                </a:cubicBezTo>
                <a:cubicBezTo>
                  <a:pt x="0" y="169545"/>
                  <a:pt x="112395" y="78105"/>
                  <a:pt x="158115" y="457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21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hlinkClick r:id="rId22" action="ppaction://hlinksldjump"/>
          </p:cNvPr>
          <p:cNvSpPr/>
          <p:nvPr/>
        </p:nvSpPr>
        <p:spPr>
          <a:xfrm>
            <a:off x="2506980" y="1870710"/>
            <a:ext cx="563880" cy="440055"/>
          </a:xfrm>
          <a:custGeom>
            <a:avLst/>
            <a:gdLst>
              <a:gd name="connsiteX0" fmla="*/ 41910 w 563880"/>
              <a:gd name="connsiteY0" fmla="*/ 346710 h 440055"/>
              <a:gd name="connsiteX1" fmla="*/ 99060 w 563880"/>
              <a:gd name="connsiteY1" fmla="*/ 95250 h 440055"/>
              <a:gd name="connsiteX2" fmla="*/ 521970 w 563880"/>
              <a:gd name="connsiteY2" fmla="*/ 49530 h 440055"/>
              <a:gd name="connsiteX3" fmla="*/ 350520 w 563880"/>
              <a:gd name="connsiteY3" fmla="*/ 392430 h 440055"/>
              <a:gd name="connsiteX4" fmla="*/ 41910 w 563880"/>
              <a:gd name="connsiteY4" fmla="*/ 34671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" h="440055">
                <a:moveTo>
                  <a:pt x="41910" y="346710"/>
                </a:moveTo>
                <a:cubicBezTo>
                  <a:pt x="0" y="297180"/>
                  <a:pt x="19050" y="144780"/>
                  <a:pt x="99060" y="95250"/>
                </a:cubicBezTo>
                <a:cubicBezTo>
                  <a:pt x="179070" y="45720"/>
                  <a:pt x="480060" y="0"/>
                  <a:pt x="521970" y="49530"/>
                </a:cubicBezTo>
                <a:cubicBezTo>
                  <a:pt x="563880" y="99060"/>
                  <a:pt x="434340" y="344805"/>
                  <a:pt x="350520" y="392430"/>
                </a:cubicBezTo>
                <a:cubicBezTo>
                  <a:pt x="266700" y="440055"/>
                  <a:pt x="83820" y="396240"/>
                  <a:pt x="41910" y="3467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Parchemin horizontal 25"/>
          <p:cNvSpPr/>
          <p:nvPr/>
        </p:nvSpPr>
        <p:spPr>
          <a:xfrm>
            <a:off x="6643702" y="6286496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Rio de Janeiro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929058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solidFill>
            <a:srgbClr val="4F81BD">
              <a:alpha val="0"/>
            </a:srgbClr>
          </a:solidFill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Picture 2" descr="http://2.bp.blogspot.com/-Y5DDz9g-mz0/T6mqRKRRx-I/AAAAAAAAAGg/Wk6gBEyU_q0/s1600/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071810"/>
            <a:ext cx="2159864" cy="142876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1857364"/>
            <a:ext cx="2571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err="1" smtClean="0">
                <a:solidFill>
                  <a:srgbClr val="7030A0"/>
                </a:solidFill>
              </a:rPr>
              <a:t>Ecuador</a:t>
            </a:r>
            <a:endParaRPr lang="fr-FR" b="1" u="sng" dirty="0">
              <a:solidFill>
                <a:srgbClr val="7030A0"/>
              </a:solidFill>
            </a:endParaRPr>
          </a:p>
          <a:p>
            <a:pPr algn="just"/>
            <a:r>
              <a:rPr lang="fr-FR" sz="1400" b="1" dirty="0" err="1" smtClean="0">
                <a:solidFill>
                  <a:srgbClr val="7030A0"/>
                </a:solidFill>
              </a:rPr>
              <a:t>Lengua</a:t>
            </a:r>
            <a:r>
              <a:rPr lang="fr-FR" sz="1400" b="1" dirty="0" smtClean="0">
                <a:solidFill>
                  <a:srgbClr val="7030A0"/>
                </a:solidFill>
              </a:rPr>
              <a:t> : </a:t>
            </a:r>
            <a:r>
              <a:rPr lang="fr-FR" sz="1400" b="1" dirty="0" err="1" smtClean="0">
                <a:solidFill>
                  <a:srgbClr val="7030A0"/>
                </a:solidFill>
              </a:rPr>
              <a:t>español</a:t>
            </a:r>
            <a:r>
              <a:rPr lang="fr-FR" sz="14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fr-FR" sz="1400" b="1" dirty="0" smtClean="0">
                <a:solidFill>
                  <a:srgbClr val="7030A0"/>
                </a:solidFill>
              </a:rPr>
              <a:t>Capital : Quito.</a:t>
            </a:r>
          </a:p>
          <a:p>
            <a:pPr algn="just"/>
            <a:r>
              <a:rPr lang="fr-FR" sz="1400" b="1" dirty="0" smtClean="0">
                <a:solidFill>
                  <a:srgbClr val="7030A0"/>
                </a:solidFill>
              </a:rPr>
              <a:t>Habitante : </a:t>
            </a:r>
            <a:r>
              <a:rPr lang="fr-FR" sz="1400" b="1" dirty="0" err="1" smtClean="0">
                <a:solidFill>
                  <a:srgbClr val="7030A0"/>
                </a:solidFill>
              </a:rPr>
              <a:t>ecuatoriano</a:t>
            </a:r>
            <a:r>
              <a:rPr lang="fr-FR" sz="1400" b="1" dirty="0" smtClean="0">
                <a:solidFill>
                  <a:srgbClr val="7030A0"/>
                </a:solidFill>
              </a:rPr>
              <a:t>/a</a:t>
            </a:r>
            <a:endParaRPr lang="fr-FR" sz="1400" b="1" dirty="0">
              <a:solidFill>
                <a:srgbClr val="7030A0"/>
              </a:solidFill>
            </a:endParaRPr>
          </a:p>
        </p:txBody>
      </p:sp>
      <p:pic>
        <p:nvPicPr>
          <p:cNvPr id="10242" name="Picture 2" descr="http://www.google.fr/url?source=imglanding&amp;ct=img&amp;q=http://www.blogviajesyturismo.com/wp-content/uploads/2012/03/Islas-Galapagos-Tortuga1.jpg&amp;sa=X&amp;ei=XhxKVYvNFMv4ywOplIDYAg&amp;ved=0CAkQ8wc4aA&amp;usg=AFQjCNFaBCmaPPFp2SWZ2CKaRJB98x0Qb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538514"/>
            <a:ext cx="2771758" cy="2081357"/>
          </a:xfrm>
          <a:prstGeom prst="rect">
            <a:avLst/>
          </a:prstGeom>
          <a:noFill/>
        </p:spPr>
      </p:pic>
      <p:pic>
        <p:nvPicPr>
          <p:cNvPr id="10244" name="Picture 4" descr="http://www.google.fr/url?source=imglanding&amp;ct=img&amp;q=http://www.timetours-voyages.com/pics/1299838730.jpg&amp;sa=X&amp;ei=fBxKVYOaKYGAzAO70YGABA&amp;ved=0CAkQ8wc4Mg&amp;usg=AFQjCNGmiyePUkJUET8s8H-N3b6AoLurX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628766"/>
            <a:ext cx="2676514" cy="1800346"/>
          </a:xfrm>
          <a:prstGeom prst="rect">
            <a:avLst/>
          </a:prstGeom>
          <a:noFill/>
        </p:spPr>
      </p:pic>
      <p:sp>
        <p:nvSpPr>
          <p:cNvPr id="8" name="Forme libre 7">
            <a:hlinkClick r:id="rId6" action="ppaction://hlinksldjump"/>
          </p:cNvPr>
          <p:cNvSpPr/>
          <p:nvPr/>
        </p:nvSpPr>
        <p:spPr>
          <a:xfrm>
            <a:off x="104775" y="173355"/>
            <a:ext cx="2207895" cy="1520190"/>
          </a:xfrm>
          <a:custGeom>
            <a:avLst/>
            <a:gdLst>
              <a:gd name="connsiteX0" fmla="*/ 203835 w 2207895"/>
              <a:gd name="connsiteY0" fmla="*/ 55245 h 1520190"/>
              <a:gd name="connsiteX1" fmla="*/ 1369695 w 2207895"/>
              <a:gd name="connsiteY1" fmla="*/ 626745 h 1520190"/>
              <a:gd name="connsiteX2" fmla="*/ 1495425 w 2207895"/>
              <a:gd name="connsiteY2" fmla="*/ 1255395 h 1520190"/>
              <a:gd name="connsiteX3" fmla="*/ 2112645 w 2207895"/>
              <a:gd name="connsiteY3" fmla="*/ 935355 h 1520190"/>
              <a:gd name="connsiteX4" fmla="*/ 2066925 w 2207895"/>
              <a:gd name="connsiteY4" fmla="*/ 1278255 h 1520190"/>
              <a:gd name="connsiteX5" fmla="*/ 1689735 w 2207895"/>
              <a:gd name="connsiteY5" fmla="*/ 1495425 h 1520190"/>
              <a:gd name="connsiteX6" fmla="*/ 786765 w 2207895"/>
              <a:gd name="connsiteY6" fmla="*/ 1129665 h 1520190"/>
              <a:gd name="connsiteX7" fmla="*/ 146685 w 2207895"/>
              <a:gd name="connsiteY7" fmla="*/ 295275 h 1520190"/>
              <a:gd name="connsiteX8" fmla="*/ 203835 w 2207895"/>
              <a:gd name="connsiteY8" fmla="*/ 55245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95" h="1520190">
                <a:moveTo>
                  <a:pt x="203835" y="55245"/>
                </a:moveTo>
                <a:cubicBezTo>
                  <a:pt x="407670" y="110490"/>
                  <a:pt x="1154430" y="426720"/>
                  <a:pt x="1369695" y="626745"/>
                </a:cubicBezTo>
                <a:cubicBezTo>
                  <a:pt x="1584960" y="826770"/>
                  <a:pt x="1371600" y="1203960"/>
                  <a:pt x="1495425" y="1255395"/>
                </a:cubicBezTo>
                <a:cubicBezTo>
                  <a:pt x="1619250" y="1306830"/>
                  <a:pt x="2017395" y="931545"/>
                  <a:pt x="2112645" y="935355"/>
                </a:cubicBezTo>
                <a:cubicBezTo>
                  <a:pt x="2207895" y="939165"/>
                  <a:pt x="2137410" y="1184910"/>
                  <a:pt x="2066925" y="1278255"/>
                </a:cubicBezTo>
                <a:cubicBezTo>
                  <a:pt x="1996440" y="1371600"/>
                  <a:pt x="1903095" y="1520190"/>
                  <a:pt x="1689735" y="1495425"/>
                </a:cubicBezTo>
                <a:cubicBezTo>
                  <a:pt x="1476375" y="1470660"/>
                  <a:pt x="1043940" y="1329690"/>
                  <a:pt x="786765" y="1129665"/>
                </a:cubicBezTo>
                <a:cubicBezTo>
                  <a:pt x="529590" y="929640"/>
                  <a:pt x="238125" y="472440"/>
                  <a:pt x="146685" y="295275"/>
                </a:cubicBezTo>
                <a:cubicBezTo>
                  <a:pt x="55245" y="118110"/>
                  <a:pt x="0" y="0"/>
                  <a:pt x="203835" y="552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>
            <a:hlinkClick r:id="rId7" action="ppaction://hlinksldjump"/>
          </p:cNvPr>
          <p:cNvSpPr/>
          <p:nvPr/>
        </p:nvSpPr>
        <p:spPr>
          <a:xfrm>
            <a:off x="2423160" y="929640"/>
            <a:ext cx="819150" cy="603885"/>
          </a:xfrm>
          <a:custGeom>
            <a:avLst/>
            <a:gdLst>
              <a:gd name="connsiteX0" fmla="*/ 0 w 819150"/>
              <a:gd name="connsiteY0" fmla="*/ 156210 h 603885"/>
              <a:gd name="connsiteX1" fmla="*/ 445770 w 819150"/>
              <a:gd name="connsiteY1" fmla="*/ 30480 h 603885"/>
              <a:gd name="connsiteX2" fmla="*/ 800100 w 819150"/>
              <a:gd name="connsiteY2" fmla="*/ 339090 h 603885"/>
              <a:gd name="connsiteX3" fmla="*/ 331470 w 819150"/>
              <a:gd name="connsiteY3" fmla="*/ 567690 h 603885"/>
              <a:gd name="connsiteX4" fmla="*/ 68580 w 819150"/>
              <a:gd name="connsiteY4" fmla="*/ 121920 h 603885"/>
              <a:gd name="connsiteX5" fmla="*/ 137160 w 819150"/>
              <a:gd name="connsiteY5" fmla="*/ 76200 h 603885"/>
              <a:gd name="connsiteX6" fmla="*/ 114300 w 819150"/>
              <a:gd name="connsiteY6" fmla="*/ 121920 h 6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603885">
                <a:moveTo>
                  <a:pt x="0" y="156210"/>
                </a:moveTo>
                <a:cubicBezTo>
                  <a:pt x="156210" y="78105"/>
                  <a:pt x="312420" y="0"/>
                  <a:pt x="445770" y="30480"/>
                </a:cubicBezTo>
                <a:cubicBezTo>
                  <a:pt x="579120" y="60960"/>
                  <a:pt x="819150" y="249555"/>
                  <a:pt x="800100" y="339090"/>
                </a:cubicBezTo>
                <a:cubicBezTo>
                  <a:pt x="781050" y="428625"/>
                  <a:pt x="453390" y="603885"/>
                  <a:pt x="331470" y="567690"/>
                </a:cubicBezTo>
                <a:cubicBezTo>
                  <a:pt x="209550" y="531495"/>
                  <a:pt x="100965" y="203835"/>
                  <a:pt x="68580" y="121920"/>
                </a:cubicBezTo>
                <a:cubicBezTo>
                  <a:pt x="36195" y="40005"/>
                  <a:pt x="129540" y="76200"/>
                  <a:pt x="137160" y="76200"/>
                </a:cubicBezTo>
                <a:cubicBezTo>
                  <a:pt x="144780" y="76200"/>
                  <a:pt x="129540" y="99060"/>
                  <a:pt x="114300" y="12192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hlinkClick r:id="rId8" action="ppaction://hlinksldjump"/>
          </p:cNvPr>
          <p:cNvSpPr/>
          <p:nvPr/>
        </p:nvSpPr>
        <p:spPr>
          <a:xfrm>
            <a:off x="3089910" y="1280160"/>
            <a:ext cx="358140" cy="262890"/>
          </a:xfrm>
          <a:custGeom>
            <a:avLst/>
            <a:gdLst>
              <a:gd name="connsiteX0" fmla="*/ 19050 w 358140"/>
              <a:gd name="connsiteY0" fmla="*/ 91440 h 262890"/>
              <a:gd name="connsiteX1" fmla="*/ 293370 w 358140"/>
              <a:gd name="connsiteY1" fmla="*/ 22860 h 262890"/>
              <a:gd name="connsiteX2" fmla="*/ 339090 w 358140"/>
              <a:gd name="connsiteY2" fmla="*/ 228600 h 262890"/>
              <a:gd name="connsiteX3" fmla="*/ 179070 w 358140"/>
              <a:gd name="connsiteY3" fmla="*/ 228600 h 262890"/>
              <a:gd name="connsiteX4" fmla="*/ 19050 w 358140"/>
              <a:gd name="connsiteY4" fmla="*/ 9144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262890">
                <a:moveTo>
                  <a:pt x="19050" y="91440"/>
                </a:moveTo>
                <a:cubicBezTo>
                  <a:pt x="38100" y="57150"/>
                  <a:pt x="240030" y="0"/>
                  <a:pt x="293370" y="22860"/>
                </a:cubicBezTo>
                <a:cubicBezTo>
                  <a:pt x="346710" y="45720"/>
                  <a:pt x="358140" y="194310"/>
                  <a:pt x="339090" y="228600"/>
                </a:cubicBezTo>
                <a:cubicBezTo>
                  <a:pt x="320040" y="262890"/>
                  <a:pt x="226695" y="255270"/>
                  <a:pt x="179070" y="228600"/>
                </a:cubicBezTo>
                <a:cubicBezTo>
                  <a:pt x="131445" y="201930"/>
                  <a:pt x="0" y="125730"/>
                  <a:pt x="19050" y="914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hlinkClick r:id="rId9" action="ppaction://hlinksldjump"/>
          </p:cNvPr>
          <p:cNvSpPr/>
          <p:nvPr/>
        </p:nvSpPr>
        <p:spPr>
          <a:xfrm>
            <a:off x="3375660" y="1184910"/>
            <a:ext cx="691515" cy="514350"/>
          </a:xfrm>
          <a:custGeom>
            <a:avLst/>
            <a:gdLst>
              <a:gd name="connsiteX0" fmla="*/ 87630 w 691515"/>
              <a:gd name="connsiteY0" fmla="*/ 95250 h 514350"/>
              <a:gd name="connsiteX1" fmla="*/ 624840 w 691515"/>
              <a:gd name="connsiteY1" fmla="*/ 60960 h 514350"/>
              <a:gd name="connsiteX2" fmla="*/ 487680 w 691515"/>
              <a:gd name="connsiteY2" fmla="*/ 461010 h 514350"/>
              <a:gd name="connsiteX3" fmla="*/ 99060 w 691515"/>
              <a:gd name="connsiteY3" fmla="*/ 381000 h 514350"/>
              <a:gd name="connsiteX4" fmla="*/ 87630 w 691515"/>
              <a:gd name="connsiteY4" fmla="*/ 952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515" h="514350">
                <a:moveTo>
                  <a:pt x="87630" y="95250"/>
                </a:moveTo>
                <a:cubicBezTo>
                  <a:pt x="175260" y="41910"/>
                  <a:pt x="558165" y="0"/>
                  <a:pt x="624840" y="60960"/>
                </a:cubicBezTo>
                <a:cubicBezTo>
                  <a:pt x="691515" y="121920"/>
                  <a:pt x="575310" y="407670"/>
                  <a:pt x="487680" y="461010"/>
                </a:cubicBezTo>
                <a:cubicBezTo>
                  <a:pt x="400050" y="514350"/>
                  <a:pt x="161925" y="445770"/>
                  <a:pt x="99060" y="381000"/>
                </a:cubicBezTo>
                <a:cubicBezTo>
                  <a:pt x="36195" y="316230"/>
                  <a:pt x="0" y="148590"/>
                  <a:pt x="87630" y="9525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hlinkClick r:id="rId10" action="ppaction://hlinksldjump"/>
          </p:cNvPr>
          <p:cNvSpPr/>
          <p:nvPr/>
        </p:nvSpPr>
        <p:spPr>
          <a:xfrm>
            <a:off x="1781175" y="1396365"/>
            <a:ext cx="495300" cy="596265"/>
          </a:xfrm>
          <a:custGeom>
            <a:avLst/>
            <a:gdLst>
              <a:gd name="connsiteX0" fmla="*/ 24765 w 495300"/>
              <a:gd name="connsiteY0" fmla="*/ 283845 h 596265"/>
              <a:gd name="connsiteX1" fmla="*/ 310515 w 495300"/>
              <a:gd name="connsiteY1" fmla="*/ 9525 h 596265"/>
              <a:gd name="connsiteX2" fmla="*/ 470535 w 495300"/>
              <a:gd name="connsiteY2" fmla="*/ 226695 h 596265"/>
              <a:gd name="connsiteX3" fmla="*/ 161925 w 495300"/>
              <a:gd name="connsiteY3" fmla="*/ 592455 h 596265"/>
              <a:gd name="connsiteX4" fmla="*/ 24765 w 495300"/>
              <a:gd name="connsiteY4" fmla="*/ 283845 h 5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596265">
                <a:moveTo>
                  <a:pt x="24765" y="283845"/>
                </a:moveTo>
                <a:cubicBezTo>
                  <a:pt x="49530" y="186690"/>
                  <a:pt x="236220" y="19050"/>
                  <a:pt x="310515" y="9525"/>
                </a:cubicBezTo>
                <a:cubicBezTo>
                  <a:pt x="384810" y="0"/>
                  <a:pt x="495300" y="129540"/>
                  <a:pt x="470535" y="226695"/>
                </a:cubicBezTo>
                <a:cubicBezTo>
                  <a:pt x="445770" y="323850"/>
                  <a:pt x="234315" y="588645"/>
                  <a:pt x="161925" y="592455"/>
                </a:cubicBezTo>
                <a:cubicBezTo>
                  <a:pt x="89535" y="596265"/>
                  <a:pt x="0" y="381000"/>
                  <a:pt x="24765" y="2838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hlinkClick r:id="rId11" action="ppaction://hlinksldjump"/>
          </p:cNvPr>
          <p:cNvSpPr/>
          <p:nvPr/>
        </p:nvSpPr>
        <p:spPr>
          <a:xfrm>
            <a:off x="2156460" y="1796415"/>
            <a:ext cx="508635" cy="676275"/>
          </a:xfrm>
          <a:custGeom>
            <a:avLst/>
            <a:gdLst>
              <a:gd name="connsiteX0" fmla="*/ 49530 w 508635"/>
              <a:gd name="connsiteY0" fmla="*/ 100965 h 676275"/>
              <a:gd name="connsiteX1" fmla="*/ 449580 w 508635"/>
              <a:gd name="connsiteY1" fmla="*/ 43815 h 676275"/>
              <a:gd name="connsiteX2" fmla="*/ 403860 w 508635"/>
              <a:gd name="connsiteY2" fmla="*/ 272415 h 676275"/>
              <a:gd name="connsiteX3" fmla="*/ 152400 w 508635"/>
              <a:gd name="connsiteY3" fmla="*/ 649605 h 676275"/>
              <a:gd name="connsiteX4" fmla="*/ 49530 w 508635"/>
              <a:gd name="connsiteY4" fmla="*/ 10096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" h="676275">
                <a:moveTo>
                  <a:pt x="49530" y="100965"/>
                </a:moveTo>
                <a:cubicBezTo>
                  <a:pt x="99060" y="0"/>
                  <a:pt x="390525" y="15240"/>
                  <a:pt x="449580" y="43815"/>
                </a:cubicBezTo>
                <a:cubicBezTo>
                  <a:pt x="508635" y="72390"/>
                  <a:pt x="453390" y="171450"/>
                  <a:pt x="403860" y="272415"/>
                </a:cubicBezTo>
                <a:cubicBezTo>
                  <a:pt x="354330" y="373380"/>
                  <a:pt x="205740" y="676275"/>
                  <a:pt x="152400" y="649605"/>
                </a:cubicBezTo>
                <a:cubicBezTo>
                  <a:pt x="99060" y="622935"/>
                  <a:pt x="0" y="201930"/>
                  <a:pt x="49530" y="1009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12" action="ppaction://hlinksldjump"/>
          </p:cNvPr>
          <p:cNvSpPr/>
          <p:nvPr/>
        </p:nvSpPr>
        <p:spPr>
          <a:xfrm>
            <a:off x="2779395" y="1878330"/>
            <a:ext cx="988695" cy="1102995"/>
          </a:xfrm>
          <a:custGeom>
            <a:avLst/>
            <a:gdLst>
              <a:gd name="connsiteX0" fmla="*/ 158115 w 988695"/>
              <a:gd name="connsiteY0" fmla="*/ 373380 h 1102995"/>
              <a:gd name="connsiteX1" fmla="*/ 523875 w 988695"/>
              <a:gd name="connsiteY1" fmla="*/ 7620 h 1102995"/>
              <a:gd name="connsiteX2" fmla="*/ 672465 w 988695"/>
              <a:gd name="connsiteY2" fmla="*/ 419100 h 1102995"/>
              <a:gd name="connsiteX3" fmla="*/ 946785 w 988695"/>
              <a:gd name="connsiteY3" fmla="*/ 453390 h 1102995"/>
              <a:gd name="connsiteX4" fmla="*/ 923925 w 988695"/>
              <a:gd name="connsiteY4" fmla="*/ 739140 h 1102995"/>
              <a:gd name="connsiteX5" fmla="*/ 706755 w 988695"/>
              <a:gd name="connsiteY5" fmla="*/ 876300 h 1102995"/>
              <a:gd name="connsiteX6" fmla="*/ 775335 w 988695"/>
              <a:gd name="connsiteY6" fmla="*/ 1082040 h 1102995"/>
              <a:gd name="connsiteX7" fmla="*/ 89535 w 988695"/>
              <a:gd name="connsiteY7" fmla="*/ 750570 h 1102995"/>
              <a:gd name="connsiteX8" fmla="*/ 238125 w 988695"/>
              <a:gd name="connsiteY8" fmla="*/ 590550 h 1102995"/>
              <a:gd name="connsiteX9" fmla="*/ 215265 w 988695"/>
              <a:gd name="connsiteY9" fmla="*/ 327660 h 1102995"/>
              <a:gd name="connsiteX10" fmla="*/ 215265 w 988695"/>
              <a:gd name="connsiteY10" fmla="*/ 293370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695" h="1102995">
                <a:moveTo>
                  <a:pt x="158115" y="373380"/>
                </a:moveTo>
                <a:cubicBezTo>
                  <a:pt x="298132" y="186690"/>
                  <a:pt x="438150" y="0"/>
                  <a:pt x="523875" y="7620"/>
                </a:cubicBezTo>
                <a:cubicBezTo>
                  <a:pt x="609600" y="15240"/>
                  <a:pt x="601980" y="344805"/>
                  <a:pt x="672465" y="419100"/>
                </a:cubicBezTo>
                <a:cubicBezTo>
                  <a:pt x="742950" y="493395"/>
                  <a:pt x="904875" y="400050"/>
                  <a:pt x="946785" y="453390"/>
                </a:cubicBezTo>
                <a:cubicBezTo>
                  <a:pt x="988695" y="506730"/>
                  <a:pt x="963930" y="668655"/>
                  <a:pt x="923925" y="739140"/>
                </a:cubicBezTo>
                <a:cubicBezTo>
                  <a:pt x="883920" y="809625"/>
                  <a:pt x="731520" y="819150"/>
                  <a:pt x="706755" y="876300"/>
                </a:cubicBezTo>
                <a:cubicBezTo>
                  <a:pt x="681990" y="933450"/>
                  <a:pt x="878205" y="1102995"/>
                  <a:pt x="775335" y="1082040"/>
                </a:cubicBezTo>
                <a:cubicBezTo>
                  <a:pt x="672465" y="1061085"/>
                  <a:pt x="179070" y="832485"/>
                  <a:pt x="89535" y="750570"/>
                </a:cubicBezTo>
                <a:cubicBezTo>
                  <a:pt x="0" y="668655"/>
                  <a:pt x="217170" y="661035"/>
                  <a:pt x="238125" y="590550"/>
                </a:cubicBezTo>
                <a:cubicBezTo>
                  <a:pt x="259080" y="520065"/>
                  <a:pt x="219075" y="377190"/>
                  <a:pt x="215265" y="327660"/>
                </a:cubicBezTo>
                <a:cubicBezTo>
                  <a:pt x="211455" y="278130"/>
                  <a:pt x="213360" y="285750"/>
                  <a:pt x="215265" y="29337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hlinkClick r:id="rId13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4" action="ppaction://hlinksldjump"/>
          </p:cNvPr>
          <p:cNvSpPr/>
          <p:nvPr/>
        </p:nvSpPr>
        <p:spPr>
          <a:xfrm>
            <a:off x="3377565" y="2558415"/>
            <a:ext cx="2994660" cy="2787015"/>
          </a:xfrm>
          <a:custGeom>
            <a:avLst/>
            <a:gdLst>
              <a:gd name="connsiteX0" fmla="*/ 257175 w 2994660"/>
              <a:gd name="connsiteY0" fmla="*/ 253365 h 2787015"/>
              <a:gd name="connsiteX1" fmla="*/ 1743075 w 2994660"/>
              <a:gd name="connsiteY1" fmla="*/ 81915 h 2787015"/>
              <a:gd name="connsiteX2" fmla="*/ 2931795 w 2994660"/>
              <a:gd name="connsiteY2" fmla="*/ 744855 h 2787015"/>
              <a:gd name="connsiteX3" fmla="*/ 1365885 w 2994660"/>
              <a:gd name="connsiteY3" fmla="*/ 2596515 h 2787015"/>
              <a:gd name="connsiteX4" fmla="*/ 1411605 w 2994660"/>
              <a:gd name="connsiteY4" fmla="*/ 1887855 h 2787015"/>
              <a:gd name="connsiteX5" fmla="*/ 1137285 w 2994660"/>
              <a:gd name="connsiteY5" fmla="*/ 1750695 h 2787015"/>
              <a:gd name="connsiteX6" fmla="*/ 1160145 w 2994660"/>
              <a:gd name="connsiteY6" fmla="*/ 1270635 h 2787015"/>
              <a:gd name="connsiteX7" fmla="*/ 520065 w 2994660"/>
              <a:gd name="connsiteY7" fmla="*/ 836295 h 2787015"/>
              <a:gd name="connsiteX8" fmla="*/ 211455 w 2994660"/>
              <a:gd name="connsiteY8" fmla="*/ 950595 h 2787015"/>
              <a:gd name="connsiteX9" fmla="*/ 17145 w 2994660"/>
              <a:gd name="connsiteY9" fmla="*/ 687705 h 2787015"/>
              <a:gd name="connsiteX10" fmla="*/ 314325 w 2994660"/>
              <a:gd name="connsiteY10" fmla="*/ 504825 h 2787015"/>
              <a:gd name="connsiteX11" fmla="*/ 257175 w 2994660"/>
              <a:gd name="connsiteY11" fmla="*/ 253365 h 278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660" h="2787015">
                <a:moveTo>
                  <a:pt x="257175" y="253365"/>
                </a:moveTo>
                <a:cubicBezTo>
                  <a:pt x="495300" y="182880"/>
                  <a:pt x="1297305" y="0"/>
                  <a:pt x="1743075" y="81915"/>
                </a:cubicBezTo>
                <a:cubicBezTo>
                  <a:pt x="2188845" y="163830"/>
                  <a:pt x="2994660" y="325755"/>
                  <a:pt x="2931795" y="744855"/>
                </a:cubicBezTo>
                <a:cubicBezTo>
                  <a:pt x="2868930" y="1163955"/>
                  <a:pt x="1619250" y="2406015"/>
                  <a:pt x="1365885" y="2596515"/>
                </a:cubicBezTo>
                <a:cubicBezTo>
                  <a:pt x="1112520" y="2787015"/>
                  <a:pt x="1449705" y="2028825"/>
                  <a:pt x="1411605" y="1887855"/>
                </a:cubicBezTo>
                <a:cubicBezTo>
                  <a:pt x="1373505" y="1746885"/>
                  <a:pt x="1179195" y="1853565"/>
                  <a:pt x="1137285" y="1750695"/>
                </a:cubicBezTo>
                <a:cubicBezTo>
                  <a:pt x="1095375" y="1647825"/>
                  <a:pt x="1263015" y="1423035"/>
                  <a:pt x="1160145" y="1270635"/>
                </a:cubicBezTo>
                <a:cubicBezTo>
                  <a:pt x="1057275" y="1118235"/>
                  <a:pt x="678180" y="889635"/>
                  <a:pt x="520065" y="836295"/>
                </a:cubicBezTo>
                <a:cubicBezTo>
                  <a:pt x="361950" y="782955"/>
                  <a:pt x="295275" y="975360"/>
                  <a:pt x="211455" y="950595"/>
                </a:cubicBezTo>
                <a:cubicBezTo>
                  <a:pt x="127635" y="925830"/>
                  <a:pt x="0" y="762000"/>
                  <a:pt x="17145" y="687705"/>
                </a:cubicBezTo>
                <a:cubicBezTo>
                  <a:pt x="34290" y="613410"/>
                  <a:pt x="268605" y="575310"/>
                  <a:pt x="314325" y="504825"/>
                </a:cubicBezTo>
                <a:cubicBezTo>
                  <a:pt x="360045" y="434340"/>
                  <a:pt x="19050" y="323850"/>
                  <a:pt x="257175" y="2533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5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6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7" action="ppaction://hlinksldjump"/>
          </p:cNvPr>
          <p:cNvSpPr/>
          <p:nvPr/>
        </p:nvSpPr>
        <p:spPr>
          <a:xfrm>
            <a:off x="3299460" y="4385310"/>
            <a:ext cx="1196340" cy="2444115"/>
          </a:xfrm>
          <a:custGeom>
            <a:avLst/>
            <a:gdLst>
              <a:gd name="connsiteX0" fmla="*/ 495300 w 1196340"/>
              <a:gd name="connsiteY0" fmla="*/ 15240 h 2444115"/>
              <a:gd name="connsiteX1" fmla="*/ 1021080 w 1196340"/>
              <a:gd name="connsiteY1" fmla="*/ 186690 h 2444115"/>
              <a:gd name="connsiteX2" fmla="*/ 998220 w 1196340"/>
              <a:gd name="connsiteY2" fmla="*/ 335280 h 2444115"/>
              <a:gd name="connsiteX3" fmla="*/ 1192530 w 1196340"/>
              <a:gd name="connsiteY3" fmla="*/ 461010 h 2444115"/>
              <a:gd name="connsiteX4" fmla="*/ 1009650 w 1196340"/>
              <a:gd name="connsiteY4" fmla="*/ 586740 h 2444115"/>
              <a:gd name="connsiteX5" fmla="*/ 963930 w 1196340"/>
              <a:gd name="connsiteY5" fmla="*/ 906780 h 2444115"/>
              <a:gd name="connsiteX6" fmla="*/ 1089660 w 1196340"/>
              <a:gd name="connsiteY6" fmla="*/ 1021080 h 2444115"/>
              <a:gd name="connsiteX7" fmla="*/ 323850 w 1196340"/>
              <a:gd name="connsiteY7" fmla="*/ 2266950 h 2444115"/>
              <a:gd name="connsiteX8" fmla="*/ 186690 w 1196340"/>
              <a:gd name="connsiteY8" fmla="*/ 2084070 h 2444115"/>
              <a:gd name="connsiteX9" fmla="*/ 15240 w 1196340"/>
              <a:gd name="connsiteY9" fmla="*/ 1946910 h 2444115"/>
              <a:gd name="connsiteX10" fmla="*/ 95250 w 1196340"/>
              <a:gd name="connsiteY10" fmla="*/ 1226820 h 2444115"/>
              <a:gd name="connsiteX11" fmla="*/ 346710 w 1196340"/>
              <a:gd name="connsiteY11" fmla="*/ 278130 h 2444115"/>
              <a:gd name="connsiteX12" fmla="*/ 495300 w 1196340"/>
              <a:gd name="connsiteY12" fmla="*/ 15240 h 24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340" h="2444115">
                <a:moveTo>
                  <a:pt x="495300" y="15240"/>
                </a:moveTo>
                <a:cubicBezTo>
                  <a:pt x="607695" y="0"/>
                  <a:pt x="937260" y="133350"/>
                  <a:pt x="1021080" y="186690"/>
                </a:cubicBezTo>
                <a:cubicBezTo>
                  <a:pt x="1104900" y="240030"/>
                  <a:pt x="969645" y="289560"/>
                  <a:pt x="998220" y="335280"/>
                </a:cubicBezTo>
                <a:cubicBezTo>
                  <a:pt x="1026795" y="381000"/>
                  <a:pt x="1190625" y="419100"/>
                  <a:pt x="1192530" y="461010"/>
                </a:cubicBezTo>
                <a:cubicBezTo>
                  <a:pt x="1194435" y="502920"/>
                  <a:pt x="1047750" y="512445"/>
                  <a:pt x="1009650" y="586740"/>
                </a:cubicBezTo>
                <a:cubicBezTo>
                  <a:pt x="971550" y="661035"/>
                  <a:pt x="950595" y="834390"/>
                  <a:pt x="963930" y="906780"/>
                </a:cubicBezTo>
                <a:cubicBezTo>
                  <a:pt x="977265" y="979170"/>
                  <a:pt x="1196340" y="794385"/>
                  <a:pt x="1089660" y="1021080"/>
                </a:cubicBezTo>
                <a:cubicBezTo>
                  <a:pt x="982980" y="1247775"/>
                  <a:pt x="474345" y="2089785"/>
                  <a:pt x="323850" y="2266950"/>
                </a:cubicBezTo>
                <a:cubicBezTo>
                  <a:pt x="173355" y="2444115"/>
                  <a:pt x="238125" y="2137410"/>
                  <a:pt x="186690" y="2084070"/>
                </a:cubicBezTo>
                <a:cubicBezTo>
                  <a:pt x="135255" y="2030730"/>
                  <a:pt x="30480" y="2089785"/>
                  <a:pt x="15240" y="1946910"/>
                </a:cubicBezTo>
                <a:cubicBezTo>
                  <a:pt x="0" y="1804035"/>
                  <a:pt x="40005" y="1504950"/>
                  <a:pt x="95250" y="1226820"/>
                </a:cubicBezTo>
                <a:cubicBezTo>
                  <a:pt x="150495" y="948690"/>
                  <a:pt x="274320" y="480060"/>
                  <a:pt x="346710" y="278130"/>
                </a:cubicBezTo>
                <a:cubicBezTo>
                  <a:pt x="419100" y="76200"/>
                  <a:pt x="382905" y="30480"/>
                  <a:pt x="49530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8" action="ppaction://hlinksldjump"/>
          </p:cNvPr>
          <p:cNvSpPr/>
          <p:nvPr/>
        </p:nvSpPr>
        <p:spPr>
          <a:xfrm>
            <a:off x="2935605" y="3749040"/>
            <a:ext cx="790575" cy="3068955"/>
          </a:xfrm>
          <a:custGeom>
            <a:avLst/>
            <a:gdLst>
              <a:gd name="connsiteX0" fmla="*/ 630555 w 790575"/>
              <a:gd name="connsiteY0" fmla="*/ 274320 h 3068955"/>
              <a:gd name="connsiteX1" fmla="*/ 779145 w 790575"/>
              <a:gd name="connsiteY1" fmla="*/ 765810 h 3068955"/>
              <a:gd name="connsiteX2" fmla="*/ 699135 w 790575"/>
              <a:gd name="connsiteY2" fmla="*/ 697230 h 3068955"/>
              <a:gd name="connsiteX3" fmla="*/ 561975 w 790575"/>
              <a:gd name="connsiteY3" fmla="*/ 1143000 h 3068955"/>
              <a:gd name="connsiteX4" fmla="*/ 561975 w 790575"/>
              <a:gd name="connsiteY4" fmla="*/ 1474470 h 3068955"/>
              <a:gd name="connsiteX5" fmla="*/ 424815 w 790575"/>
              <a:gd name="connsiteY5" fmla="*/ 1714500 h 3068955"/>
              <a:gd name="connsiteX6" fmla="*/ 401955 w 790575"/>
              <a:gd name="connsiteY6" fmla="*/ 2263140 h 3068955"/>
              <a:gd name="connsiteX7" fmla="*/ 276225 w 790575"/>
              <a:gd name="connsiteY7" fmla="*/ 2514600 h 3068955"/>
              <a:gd name="connsiteX8" fmla="*/ 527685 w 790575"/>
              <a:gd name="connsiteY8" fmla="*/ 2720340 h 3068955"/>
              <a:gd name="connsiteX9" fmla="*/ 390525 w 790575"/>
              <a:gd name="connsiteY9" fmla="*/ 3017520 h 3068955"/>
              <a:gd name="connsiteX10" fmla="*/ 36195 w 790575"/>
              <a:gd name="connsiteY10" fmla="*/ 2411730 h 3068955"/>
              <a:gd name="connsiteX11" fmla="*/ 630555 w 790575"/>
              <a:gd name="connsiteY11" fmla="*/ 274320 h 30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75" h="3068955">
                <a:moveTo>
                  <a:pt x="630555" y="274320"/>
                </a:moveTo>
                <a:cubicBezTo>
                  <a:pt x="754380" y="0"/>
                  <a:pt x="767715" y="695325"/>
                  <a:pt x="779145" y="765810"/>
                </a:cubicBezTo>
                <a:cubicBezTo>
                  <a:pt x="790575" y="836295"/>
                  <a:pt x="735330" y="634365"/>
                  <a:pt x="699135" y="697230"/>
                </a:cubicBezTo>
                <a:cubicBezTo>
                  <a:pt x="662940" y="760095"/>
                  <a:pt x="584835" y="1013460"/>
                  <a:pt x="561975" y="1143000"/>
                </a:cubicBezTo>
                <a:cubicBezTo>
                  <a:pt x="539115" y="1272540"/>
                  <a:pt x="584835" y="1379220"/>
                  <a:pt x="561975" y="1474470"/>
                </a:cubicBezTo>
                <a:cubicBezTo>
                  <a:pt x="539115" y="1569720"/>
                  <a:pt x="451485" y="1583055"/>
                  <a:pt x="424815" y="1714500"/>
                </a:cubicBezTo>
                <a:cubicBezTo>
                  <a:pt x="398145" y="1845945"/>
                  <a:pt x="426720" y="2129790"/>
                  <a:pt x="401955" y="2263140"/>
                </a:cubicBezTo>
                <a:cubicBezTo>
                  <a:pt x="377190" y="2396490"/>
                  <a:pt x="255270" y="2438400"/>
                  <a:pt x="276225" y="2514600"/>
                </a:cubicBezTo>
                <a:cubicBezTo>
                  <a:pt x="297180" y="2590800"/>
                  <a:pt x="508635" y="2636520"/>
                  <a:pt x="527685" y="2720340"/>
                </a:cubicBezTo>
                <a:cubicBezTo>
                  <a:pt x="546735" y="2804160"/>
                  <a:pt x="472440" y="3068955"/>
                  <a:pt x="390525" y="3017520"/>
                </a:cubicBezTo>
                <a:cubicBezTo>
                  <a:pt x="308610" y="2966085"/>
                  <a:pt x="0" y="2868930"/>
                  <a:pt x="36195" y="2411730"/>
                </a:cubicBezTo>
                <a:cubicBezTo>
                  <a:pt x="72390" y="1954530"/>
                  <a:pt x="506730" y="548640"/>
                  <a:pt x="630555" y="2743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hlinkClick r:id="rId19" action="ppaction://hlinksldjump"/>
          </p:cNvPr>
          <p:cNvSpPr/>
          <p:nvPr/>
        </p:nvSpPr>
        <p:spPr>
          <a:xfrm>
            <a:off x="-259080" y="-11239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20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>
            <a:hlinkClick r:id="rId21" action="ppaction://hlinksldjump"/>
          </p:cNvPr>
          <p:cNvSpPr/>
          <p:nvPr/>
        </p:nvSpPr>
        <p:spPr>
          <a:xfrm>
            <a:off x="4070985" y="4149090"/>
            <a:ext cx="575310" cy="619125"/>
          </a:xfrm>
          <a:custGeom>
            <a:avLst/>
            <a:gdLst>
              <a:gd name="connsiteX0" fmla="*/ 158115 w 575310"/>
              <a:gd name="connsiteY0" fmla="*/ 45720 h 619125"/>
              <a:gd name="connsiteX1" fmla="*/ 318135 w 575310"/>
              <a:gd name="connsiteY1" fmla="*/ 34290 h 619125"/>
              <a:gd name="connsiteX2" fmla="*/ 352425 w 575310"/>
              <a:gd name="connsiteY2" fmla="*/ 251460 h 619125"/>
              <a:gd name="connsiteX3" fmla="*/ 501015 w 575310"/>
              <a:gd name="connsiteY3" fmla="*/ 274320 h 619125"/>
              <a:gd name="connsiteX4" fmla="*/ 569595 w 575310"/>
              <a:gd name="connsiteY4" fmla="*/ 422910 h 619125"/>
              <a:gd name="connsiteX5" fmla="*/ 466725 w 575310"/>
              <a:gd name="connsiteY5" fmla="*/ 594360 h 619125"/>
              <a:gd name="connsiteX6" fmla="*/ 306705 w 575310"/>
              <a:gd name="connsiteY6" fmla="*/ 571500 h 619125"/>
              <a:gd name="connsiteX7" fmla="*/ 409575 w 575310"/>
              <a:gd name="connsiteY7" fmla="*/ 411480 h 619125"/>
              <a:gd name="connsiteX8" fmla="*/ 43815 w 575310"/>
              <a:gd name="connsiteY8" fmla="*/ 228600 h 619125"/>
              <a:gd name="connsiteX9" fmla="*/ 158115 w 575310"/>
              <a:gd name="connsiteY9" fmla="*/ 4572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310" h="619125">
                <a:moveTo>
                  <a:pt x="158115" y="45720"/>
                </a:moveTo>
                <a:cubicBezTo>
                  <a:pt x="203835" y="13335"/>
                  <a:pt x="285750" y="0"/>
                  <a:pt x="318135" y="34290"/>
                </a:cubicBezTo>
                <a:cubicBezTo>
                  <a:pt x="350520" y="68580"/>
                  <a:pt x="321945" y="211455"/>
                  <a:pt x="352425" y="251460"/>
                </a:cubicBezTo>
                <a:cubicBezTo>
                  <a:pt x="382905" y="291465"/>
                  <a:pt x="464820" y="245745"/>
                  <a:pt x="501015" y="274320"/>
                </a:cubicBezTo>
                <a:cubicBezTo>
                  <a:pt x="537210" y="302895"/>
                  <a:pt x="575310" y="369570"/>
                  <a:pt x="569595" y="422910"/>
                </a:cubicBezTo>
                <a:cubicBezTo>
                  <a:pt x="563880" y="476250"/>
                  <a:pt x="510540" y="569595"/>
                  <a:pt x="466725" y="594360"/>
                </a:cubicBezTo>
                <a:cubicBezTo>
                  <a:pt x="422910" y="619125"/>
                  <a:pt x="316230" y="601980"/>
                  <a:pt x="306705" y="571500"/>
                </a:cubicBezTo>
                <a:cubicBezTo>
                  <a:pt x="297180" y="541020"/>
                  <a:pt x="453390" y="468630"/>
                  <a:pt x="409575" y="411480"/>
                </a:cubicBezTo>
                <a:cubicBezTo>
                  <a:pt x="365760" y="354330"/>
                  <a:pt x="87630" y="287655"/>
                  <a:pt x="43815" y="228600"/>
                </a:cubicBezTo>
                <a:cubicBezTo>
                  <a:pt x="0" y="169545"/>
                  <a:pt x="112395" y="78105"/>
                  <a:pt x="158115" y="457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22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hlinkClick r:id="rId23" action="ppaction://hlinksldjump"/>
          </p:cNvPr>
          <p:cNvSpPr/>
          <p:nvPr/>
        </p:nvSpPr>
        <p:spPr>
          <a:xfrm>
            <a:off x="2506980" y="1870710"/>
            <a:ext cx="563880" cy="440055"/>
          </a:xfrm>
          <a:custGeom>
            <a:avLst/>
            <a:gdLst>
              <a:gd name="connsiteX0" fmla="*/ 41910 w 563880"/>
              <a:gd name="connsiteY0" fmla="*/ 346710 h 440055"/>
              <a:gd name="connsiteX1" fmla="*/ 99060 w 563880"/>
              <a:gd name="connsiteY1" fmla="*/ 95250 h 440055"/>
              <a:gd name="connsiteX2" fmla="*/ 521970 w 563880"/>
              <a:gd name="connsiteY2" fmla="*/ 49530 h 440055"/>
              <a:gd name="connsiteX3" fmla="*/ 350520 w 563880"/>
              <a:gd name="connsiteY3" fmla="*/ 392430 h 440055"/>
              <a:gd name="connsiteX4" fmla="*/ 41910 w 563880"/>
              <a:gd name="connsiteY4" fmla="*/ 34671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" h="440055">
                <a:moveTo>
                  <a:pt x="41910" y="346710"/>
                </a:moveTo>
                <a:cubicBezTo>
                  <a:pt x="0" y="297180"/>
                  <a:pt x="19050" y="144780"/>
                  <a:pt x="99060" y="95250"/>
                </a:cubicBezTo>
                <a:cubicBezTo>
                  <a:pt x="179070" y="45720"/>
                  <a:pt x="480060" y="0"/>
                  <a:pt x="521970" y="49530"/>
                </a:cubicBezTo>
                <a:cubicBezTo>
                  <a:pt x="563880" y="99060"/>
                  <a:pt x="434340" y="344805"/>
                  <a:pt x="350520" y="392430"/>
                </a:cubicBezTo>
                <a:cubicBezTo>
                  <a:pt x="266700" y="440055"/>
                  <a:pt x="83820" y="396240"/>
                  <a:pt x="41910" y="3467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Parchemin horizontal 25"/>
          <p:cNvSpPr/>
          <p:nvPr/>
        </p:nvSpPr>
        <p:spPr>
          <a:xfrm>
            <a:off x="6286512" y="4000504"/>
            <a:ext cx="2571768" cy="714380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Las </a:t>
            </a:r>
            <a:r>
              <a:rPr lang="fr-FR" dirty="0" err="1" smtClean="0">
                <a:solidFill>
                  <a:sysClr val="windowText" lastClr="000000"/>
                </a:solidFill>
              </a:rPr>
              <a:t>islas</a:t>
            </a:r>
            <a:r>
              <a:rPr lang="fr-FR" dirty="0" smtClean="0">
                <a:solidFill>
                  <a:sysClr val="windowText" lastClr="000000"/>
                </a:solidFill>
              </a:rPr>
              <a:t> </a:t>
            </a:r>
            <a:r>
              <a:rPr lang="fr-FR" dirty="0" err="1" smtClean="0">
                <a:solidFill>
                  <a:sysClr val="windowText" lastClr="000000"/>
                </a:solidFill>
              </a:rPr>
              <a:t>Galapagos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1714480" y="2428868"/>
            <a:ext cx="642942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929058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solidFill>
            <a:srgbClr val="4F81BD">
              <a:alpha val="0"/>
            </a:srgbClr>
          </a:solidFill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Picture 2" descr="http://i.ytimg.com/vi/TQ7jv00Gd9Y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57364"/>
            <a:ext cx="1523968" cy="114297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42844" y="3000372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err="1" smtClean="0">
                <a:solidFill>
                  <a:schemeClr val="accent6">
                    <a:lumMod val="75000"/>
                  </a:schemeClr>
                </a:solidFill>
              </a:rPr>
              <a:t>Perú</a:t>
            </a:r>
            <a:endParaRPr lang="fr-FR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fr-FR" sz="1400" b="1" dirty="0" err="1" smtClean="0">
                <a:solidFill>
                  <a:schemeClr val="accent6">
                    <a:lumMod val="75000"/>
                  </a:schemeClr>
                </a:solidFill>
              </a:rPr>
              <a:t>Lengua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 : </a:t>
            </a:r>
            <a:r>
              <a:rPr lang="fr-FR" sz="1400" b="1" dirty="0" err="1" smtClean="0">
                <a:solidFill>
                  <a:schemeClr val="accent6">
                    <a:lumMod val="75000"/>
                  </a:schemeClr>
                </a:solidFill>
              </a:rPr>
              <a:t>español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Capital : Lima.</a:t>
            </a:r>
          </a:p>
          <a:p>
            <a:pPr algn="just"/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Habitante : </a:t>
            </a:r>
            <a:r>
              <a:rPr lang="fr-FR" sz="1400" b="1" dirty="0" err="1" smtClean="0">
                <a:solidFill>
                  <a:schemeClr val="accent6">
                    <a:lumMod val="75000"/>
                  </a:schemeClr>
                </a:solidFill>
              </a:rPr>
              <a:t>Peruano</a:t>
            </a:r>
            <a:r>
              <a:rPr lang="fr-FR" sz="1400" b="1" dirty="0" smtClean="0">
                <a:solidFill>
                  <a:schemeClr val="accent6">
                    <a:lumMod val="75000"/>
                  </a:schemeClr>
                </a:solidFill>
              </a:rPr>
              <a:t>/a</a:t>
            </a:r>
            <a:endParaRPr lang="fr-FR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 descr="http://www.google.fr/url?source=imglanding&amp;ct=img&amp;q=http://upload.wikimedia.org/wikipedia/commons/e/eb/Machu_Picchu,_Peru.jpg&amp;sa=X&amp;ei=VhtKVaukEsTSyAOz4oHgAg&amp;ved=0CAkQ8wc&amp;usg=AFQjCNHMjFX2EySTRIYMpgN_dhrq5tdv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548196"/>
            <a:ext cx="3171802" cy="2114535"/>
          </a:xfrm>
          <a:prstGeom prst="rect">
            <a:avLst/>
          </a:prstGeom>
          <a:noFill/>
        </p:spPr>
      </p:pic>
      <p:pic>
        <p:nvPicPr>
          <p:cNvPr id="9220" name="Picture 4" descr="http://www.google.fr/url?source=imglanding&amp;ct=img&amp;q=http://2backpackers.com/wp-content/uploads/2010/06/796414026_img_6666.jpg&amp;sa=X&amp;ei=hRtKVfyYHOnMygOumYDwCA&amp;ved=0CAkQ8wc&amp;usg=AFQjCNEUwXgzH2FBfvxkKxjCRCGeug1C-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2571744"/>
            <a:ext cx="2309785" cy="1650350"/>
          </a:xfrm>
          <a:prstGeom prst="rect">
            <a:avLst/>
          </a:prstGeom>
          <a:noFill/>
        </p:spPr>
      </p:pic>
      <p:pic>
        <p:nvPicPr>
          <p:cNvPr id="9222" name="Picture 6" descr="http://www.google.fr/url?source=imglanding&amp;ct=img&amp;q=http://www.travelplugin.com/wp-content/uploads/2013/07/12.Le-mythe-dit-que-le-singe-fut-fait-pour-implorer-les-dieux-de-stopper-un-s%C3%A9cheresse-trop-longue.jpg&amp;sa=X&amp;ei=whtKVfSgDKSuygP12ICgDg&amp;ved=0CAkQ8wc&amp;usg=AFQjCNH0tAsSFreueiw-AR2vrUDrlYKLx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28604"/>
            <a:ext cx="1785908" cy="1339431"/>
          </a:xfrm>
          <a:prstGeom prst="rect">
            <a:avLst/>
          </a:prstGeom>
          <a:noFill/>
        </p:spPr>
      </p:pic>
      <p:sp>
        <p:nvSpPr>
          <p:cNvPr id="9" name="Forme libre 8">
            <a:hlinkClick r:id="rId7" action="ppaction://hlinksldjump"/>
          </p:cNvPr>
          <p:cNvSpPr/>
          <p:nvPr/>
        </p:nvSpPr>
        <p:spPr>
          <a:xfrm>
            <a:off x="104775" y="173355"/>
            <a:ext cx="2207895" cy="1520190"/>
          </a:xfrm>
          <a:custGeom>
            <a:avLst/>
            <a:gdLst>
              <a:gd name="connsiteX0" fmla="*/ 203835 w 2207895"/>
              <a:gd name="connsiteY0" fmla="*/ 55245 h 1520190"/>
              <a:gd name="connsiteX1" fmla="*/ 1369695 w 2207895"/>
              <a:gd name="connsiteY1" fmla="*/ 626745 h 1520190"/>
              <a:gd name="connsiteX2" fmla="*/ 1495425 w 2207895"/>
              <a:gd name="connsiteY2" fmla="*/ 1255395 h 1520190"/>
              <a:gd name="connsiteX3" fmla="*/ 2112645 w 2207895"/>
              <a:gd name="connsiteY3" fmla="*/ 935355 h 1520190"/>
              <a:gd name="connsiteX4" fmla="*/ 2066925 w 2207895"/>
              <a:gd name="connsiteY4" fmla="*/ 1278255 h 1520190"/>
              <a:gd name="connsiteX5" fmla="*/ 1689735 w 2207895"/>
              <a:gd name="connsiteY5" fmla="*/ 1495425 h 1520190"/>
              <a:gd name="connsiteX6" fmla="*/ 786765 w 2207895"/>
              <a:gd name="connsiteY6" fmla="*/ 1129665 h 1520190"/>
              <a:gd name="connsiteX7" fmla="*/ 146685 w 2207895"/>
              <a:gd name="connsiteY7" fmla="*/ 295275 h 1520190"/>
              <a:gd name="connsiteX8" fmla="*/ 203835 w 2207895"/>
              <a:gd name="connsiteY8" fmla="*/ 55245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95" h="1520190">
                <a:moveTo>
                  <a:pt x="203835" y="55245"/>
                </a:moveTo>
                <a:cubicBezTo>
                  <a:pt x="407670" y="110490"/>
                  <a:pt x="1154430" y="426720"/>
                  <a:pt x="1369695" y="626745"/>
                </a:cubicBezTo>
                <a:cubicBezTo>
                  <a:pt x="1584960" y="826770"/>
                  <a:pt x="1371600" y="1203960"/>
                  <a:pt x="1495425" y="1255395"/>
                </a:cubicBezTo>
                <a:cubicBezTo>
                  <a:pt x="1619250" y="1306830"/>
                  <a:pt x="2017395" y="931545"/>
                  <a:pt x="2112645" y="935355"/>
                </a:cubicBezTo>
                <a:cubicBezTo>
                  <a:pt x="2207895" y="939165"/>
                  <a:pt x="2137410" y="1184910"/>
                  <a:pt x="2066925" y="1278255"/>
                </a:cubicBezTo>
                <a:cubicBezTo>
                  <a:pt x="1996440" y="1371600"/>
                  <a:pt x="1903095" y="1520190"/>
                  <a:pt x="1689735" y="1495425"/>
                </a:cubicBezTo>
                <a:cubicBezTo>
                  <a:pt x="1476375" y="1470660"/>
                  <a:pt x="1043940" y="1329690"/>
                  <a:pt x="786765" y="1129665"/>
                </a:cubicBezTo>
                <a:cubicBezTo>
                  <a:pt x="529590" y="929640"/>
                  <a:pt x="238125" y="472440"/>
                  <a:pt x="146685" y="295275"/>
                </a:cubicBezTo>
                <a:cubicBezTo>
                  <a:pt x="55245" y="118110"/>
                  <a:pt x="0" y="0"/>
                  <a:pt x="203835" y="552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hlinkClick r:id="rId8" action="ppaction://hlinksldjump"/>
          </p:cNvPr>
          <p:cNvSpPr/>
          <p:nvPr/>
        </p:nvSpPr>
        <p:spPr>
          <a:xfrm>
            <a:off x="2423160" y="929640"/>
            <a:ext cx="819150" cy="603885"/>
          </a:xfrm>
          <a:custGeom>
            <a:avLst/>
            <a:gdLst>
              <a:gd name="connsiteX0" fmla="*/ 0 w 819150"/>
              <a:gd name="connsiteY0" fmla="*/ 156210 h 603885"/>
              <a:gd name="connsiteX1" fmla="*/ 445770 w 819150"/>
              <a:gd name="connsiteY1" fmla="*/ 30480 h 603885"/>
              <a:gd name="connsiteX2" fmla="*/ 800100 w 819150"/>
              <a:gd name="connsiteY2" fmla="*/ 339090 h 603885"/>
              <a:gd name="connsiteX3" fmla="*/ 331470 w 819150"/>
              <a:gd name="connsiteY3" fmla="*/ 567690 h 603885"/>
              <a:gd name="connsiteX4" fmla="*/ 68580 w 819150"/>
              <a:gd name="connsiteY4" fmla="*/ 121920 h 603885"/>
              <a:gd name="connsiteX5" fmla="*/ 137160 w 819150"/>
              <a:gd name="connsiteY5" fmla="*/ 76200 h 603885"/>
              <a:gd name="connsiteX6" fmla="*/ 114300 w 819150"/>
              <a:gd name="connsiteY6" fmla="*/ 121920 h 6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603885">
                <a:moveTo>
                  <a:pt x="0" y="156210"/>
                </a:moveTo>
                <a:cubicBezTo>
                  <a:pt x="156210" y="78105"/>
                  <a:pt x="312420" y="0"/>
                  <a:pt x="445770" y="30480"/>
                </a:cubicBezTo>
                <a:cubicBezTo>
                  <a:pt x="579120" y="60960"/>
                  <a:pt x="819150" y="249555"/>
                  <a:pt x="800100" y="339090"/>
                </a:cubicBezTo>
                <a:cubicBezTo>
                  <a:pt x="781050" y="428625"/>
                  <a:pt x="453390" y="603885"/>
                  <a:pt x="331470" y="567690"/>
                </a:cubicBezTo>
                <a:cubicBezTo>
                  <a:pt x="209550" y="531495"/>
                  <a:pt x="100965" y="203835"/>
                  <a:pt x="68580" y="121920"/>
                </a:cubicBezTo>
                <a:cubicBezTo>
                  <a:pt x="36195" y="40005"/>
                  <a:pt x="129540" y="76200"/>
                  <a:pt x="137160" y="76200"/>
                </a:cubicBezTo>
                <a:cubicBezTo>
                  <a:pt x="144780" y="76200"/>
                  <a:pt x="129540" y="99060"/>
                  <a:pt x="114300" y="12192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hlinkClick r:id="rId9" action="ppaction://hlinksldjump"/>
          </p:cNvPr>
          <p:cNvSpPr/>
          <p:nvPr/>
        </p:nvSpPr>
        <p:spPr>
          <a:xfrm>
            <a:off x="3089910" y="1280160"/>
            <a:ext cx="358140" cy="262890"/>
          </a:xfrm>
          <a:custGeom>
            <a:avLst/>
            <a:gdLst>
              <a:gd name="connsiteX0" fmla="*/ 19050 w 358140"/>
              <a:gd name="connsiteY0" fmla="*/ 91440 h 262890"/>
              <a:gd name="connsiteX1" fmla="*/ 293370 w 358140"/>
              <a:gd name="connsiteY1" fmla="*/ 22860 h 262890"/>
              <a:gd name="connsiteX2" fmla="*/ 339090 w 358140"/>
              <a:gd name="connsiteY2" fmla="*/ 228600 h 262890"/>
              <a:gd name="connsiteX3" fmla="*/ 179070 w 358140"/>
              <a:gd name="connsiteY3" fmla="*/ 228600 h 262890"/>
              <a:gd name="connsiteX4" fmla="*/ 19050 w 358140"/>
              <a:gd name="connsiteY4" fmla="*/ 9144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262890">
                <a:moveTo>
                  <a:pt x="19050" y="91440"/>
                </a:moveTo>
                <a:cubicBezTo>
                  <a:pt x="38100" y="57150"/>
                  <a:pt x="240030" y="0"/>
                  <a:pt x="293370" y="22860"/>
                </a:cubicBezTo>
                <a:cubicBezTo>
                  <a:pt x="346710" y="45720"/>
                  <a:pt x="358140" y="194310"/>
                  <a:pt x="339090" y="228600"/>
                </a:cubicBezTo>
                <a:cubicBezTo>
                  <a:pt x="320040" y="262890"/>
                  <a:pt x="226695" y="255270"/>
                  <a:pt x="179070" y="228600"/>
                </a:cubicBezTo>
                <a:cubicBezTo>
                  <a:pt x="131445" y="201930"/>
                  <a:pt x="0" y="125730"/>
                  <a:pt x="19050" y="914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hlinkClick r:id="rId10" action="ppaction://hlinksldjump"/>
          </p:cNvPr>
          <p:cNvSpPr/>
          <p:nvPr/>
        </p:nvSpPr>
        <p:spPr>
          <a:xfrm>
            <a:off x="3375660" y="1184910"/>
            <a:ext cx="691515" cy="514350"/>
          </a:xfrm>
          <a:custGeom>
            <a:avLst/>
            <a:gdLst>
              <a:gd name="connsiteX0" fmla="*/ 87630 w 691515"/>
              <a:gd name="connsiteY0" fmla="*/ 95250 h 514350"/>
              <a:gd name="connsiteX1" fmla="*/ 624840 w 691515"/>
              <a:gd name="connsiteY1" fmla="*/ 60960 h 514350"/>
              <a:gd name="connsiteX2" fmla="*/ 487680 w 691515"/>
              <a:gd name="connsiteY2" fmla="*/ 461010 h 514350"/>
              <a:gd name="connsiteX3" fmla="*/ 99060 w 691515"/>
              <a:gd name="connsiteY3" fmla="*/ 381000 h 514350"/>
              <a:gd name="connsiteX4" fmla="*/ 87630 w 691515"/>
              <a:gd name="connsiteY4" fmla="*/ 952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515" h="514350">
                <a:moveTo>
                  <a:pt x="87630" y="95250"/>
                </a:moveTo>
                <a:cubicBezTo>
                  <a:pt x="175260" y="41910"/>
                  <a:pt x="558165" y="0"/>
                  <a:pt x="624840" y="60960"/>
                </a:cubicBezTo>
                <a:cubicBezTo>
                  <a:pt x="691515" y="121920"/>
                  <a:pt x="575310" y="407670"/>
                  <a:pt x="487680" y="461010"/>
                </a:cubicBezTo>
                <a:cubicBezTo>
                  <a:pt x="400050" y="514350"/>
                  <a:pt x="161925" y="445770"/>
                  <a:pt x="99060" y="381000"/>
                </a:cubicBezTo>
                <a:cubicBezTo>
                  <a:pt x="36195" y="316230"/>
                  <a:pt x="0" y="148590"/>
                  <a:pt x="87630" y="9525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hlinkClick r:id="rId11" action="ppaction://hlinksldjump"/>
          </p:cNvPr>
          <p:cNvSpPr/>
          <p:nvPr/>
        </p:nvSpPr>
        <p:spPr>
          <a:xfrm>
            <a:off x="1781175" y="1396365"/>
            <a:ext cx="495300" cy="596265"/>
          </a:xfrm>
          <a:custGeom>
            <a:avLst/>
            <a:gdLst>
              <a:gd name="connsiteX0" fmla="*/ 24765 w 495300"/>
              <a:gd name="connsiteY0" fmla="*/ 283845 h 596265"/>
              <a:gd name="connsiteX1" fmla="*/ 310515 w 495300"/>
              <a:gd name="connsiteY1" fmla="*/ 9525 h 596265"/>
              <a:gd name="connsiteX2" fmla="*/ 470535 w 495300"/>
              <a:gd name="connsiteY2" fmla="*/ 226695 h 596265"/>
              <a:gd name="connsiteX3" fmla="*/ 161925 w 495300"/>
              <a:gd name="connsiteY3" fmla="*/ 592455 h 596265"/>
              <a:gd name="connsiteX4" fmla="*/ 24765 w 495300"/>
              <a:gd name="connsiteY4" fmla="*/ 283845 h 5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596265">
                <a:moveTo>
                  <a:pt x="24765" y="283845"/>
                </a:moveTo>
                <a:cubicBezTo>
                  <a:pt x="49530" y="186690"/>
                  <a:pt x="236220" y="19050"/>
                  <a:pt x="310515" y="9525"/>
                </a:cubicBezTo>
                <a:cubicBezTo>
                  <a:pt x="384810" y="0"/>
                  <a:pt x="495300" y="129540"/>
                  <a:pt x="470535" y="226695"/>
                </a:cubicBezTo>
                <a:cubicBezTo>
                  <a:pt x="445770" y="323850"/>
                  <a:pt x="234315" y="588645"/>
                  <a:pt x="161925" y="592455"/>
                </a:cubicBezTo>
                <a:cubicBezTo>
                  <a:pt x="89535" y="596265"/>
                  <a:pt x="0" y="381000"/>
                  <a:pt x="24765" y="2838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12" action="ppaction://hlinksldjump"/>
          </p:cNvPr>
          <p:cNvSpPr/>
          <p:nvPr/>
        </p:nvSpPr>
        <p:spPr>
          <a:xfrm>
            <a:off x="2156460" y="1796415"/>
            <a:ext cx="508635" cy="676275"/>
          </a:xfrm>
          <a:custGeom>
            <a:avLst/>
            <a:gdLst>
              <a:gd name="connsiteX0" fmla="*/ 49530 w 508635"/>
              <a:gd name="connsiteY0" fmla="*/ 100965 h 676275"/>
              <a:gd name="connsiteX1" fmla="*/ 449580 w 508635"/>
              <a:gd name="connsiteY1" fmla="*/ 43815 h 676275"/>
              <a:gd name="connsiteX2" fmla="*/ 403860 w 508635"/>
              <a:gd name="connsiteY2" fmla="*/ 272415 h 676275"/>
              <a:gd name="connsiteX3" fmla="*/ 152400 w 508635"/>
              <a:gd name="connsiteY3" fmla="*/ 649605 h 676275"/>
              <a:gd name="connsiteX4" fmla="*/ 49530 w 508635"/>
              <a:gd name="connsiteY4" fmla="*/ 10096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" h="676275">
                <a:moveTo>
                  <a:pt x="49530" y="100965"/>
                </a:moveTo>
                <a:cubicBezTo>
                  <a:pt x="99060" y="0"/>
                  <a:pt x="390525" y="15240"/>
                  <a:pt x="449580" y="43815"/>
                </a:cubicBezTo>
                <a:cubicBezTo>
                  <a:pt x="508635" y="72390"/>
                  <a:pt x="453390" y="171450"/>
                  <a:pt x="403860" y="272415"/>
                </a:cubicBezTo>
                <a:cubicBezTo>
                  <a:pt x="354330" y="373380"/>
                  <a:pt x="205740" y="676275"/>
                  <a:pt x="152400" y="649605"/>
                </a:cubicBezTo>
                <a:cubicBezTo>
                  <a:pt x="99060" y="622935"/>
                  <a:pt x="0" y="201930"/>
                  <a:pt x="49530" y="1009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hlinkClick r:id="rId13" action="ppaction://hlinksldjump"/>
          </p:cNvPr>
          <p:cNvSpPr/>
          <p:nvPr/>
        </p:nvSpPr>
        <p:spPr>
          <a:xfrm>
            <a:off x="2779395" y="1878330"/>
            <a:ext cx="988695" cy="1102995"/>
          </a:xfrm>
          <a:custGeom>
            <a:avLst/>
            <a:gdLst>
              <a:gd name="connsiteX0" fmla="*/ 158115 w 988695"/>
              <a:gd name="connsiteY0" fmla="*/ 373380 h 1102995"/>
              <a:gd name="connsiteX1" fmla="*/ 523875 w 988695"/>
              <a:gd name="connsiteY1" fmla="*/ 7620 h 1102995"/>
              <a:gd name="connsiteX2" fmla="*/ 672465 w 988695"/>
              <a:gd name="connsiteY2" fmla="*/ 419100 h 1102995"/>
              <a:gd name="connsiteX3" fmla="*/ 946785 w 988695"/>
              <a:gd name="connsiteY3" fmla="*/ 453390 h 1102995"/>
              <a:gd name="connsiteX4" fmla="*/ 923925 w 988695"/>
              <a:gd name="connsiteY4" fmla="*/ 739140 h 1102995"/>
              <a:gd name="connsiteX5" fmla="*/ 706755 w 988695"/>
              <a:gd name="connsiteY5" fmla="*/ 876300 h 1102995"/>
              <a:gd name="connsiteX6" fmla="*/ 775335 w 988695"/>
              <a:gd name="connsiteY6" fmla="*/ 1082040 h 1102995"/>
              <a:gd name="connsiteX7" fmla="*/ 89535 w 988695"/>
              <a:gd name="connsiteY7" fmla="*/ 750570 h 1102995"/>
              <a:gd name="connsiteX8" fmla="*/ 238125 w 988695"/>
              <a:gd name="connsiteY8" fmla="*/ 590550 h 1102995"/>
              <a:gd name="connsiteX9" fmla="*/ 215265 w 988695"/>
              <a:gd name="connsiteY9" fmla="*/ 327660 h 1102995"/>
              <a:gd name="connsiteX10" fmla="*/ 215265 w 988695"/>
              <a:gd name="connsiteY10" fmla="*/ 293370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695" h="1102995">
                <a:moveTo>
                  <a:pt x="158115" y="373380"/>
                </a:moveTo>
                <a:cubicBezTo>
                  <a:pt x="298132" y="186690"/>
                  <a:pt x="438150" y="0"/>
                  <a:pt x="523875" y="7620"/>
                </a:cubicBezTo>
                <a:cubicBezTo>
                  <a:pt x="609600" y="15240"/>
                  <a:pt x="601980" y="344805"/>
                  <a:pt x="672465" y="419100"/>
                </a:cubicBezTo>
                <a:cubicBezTo>
                  <a:pt x="742950" y="493395"/>
                  <a:pt x="904875" y="400050"/>
                  <a:pt x="946785" y="453390"/>
                </a:cubicBezTo>
                <a:cubicBezTo>
                  <a:pt x="988695" y="506730"/>
                  <a:pt x="963930" y="668655"/>
                  <a:pt x="923925" y="739140"/>
                </a:cubicBezTo>
                <a:cubicBezTo>
                  <a:pt x="883920" y="809625"/>
                  <a:pt x="731520" y="819150"/>
                  <a:pt x="706755" y="876300"/>
                </a:cubicBezTo>
                <a:cubicBezTo>
                  <a:pt x="681990" y="933450"/>
                  <a:pt x="878205" y="1102995"/>
                  <a:pt x="775335" y="1082040"/>
                </a:cubicBezTo>
                <a:cubicBezTo>
                  <a:pt x="672465" y="1061085"/>
                  <a:pt x="179070" y="832485"/>
                  <a:pt x="89535" y="750570"/>
                </a:cubicBezTo>
                <a:cubicBezTo>
                  <a:pt x="0" y="668655"/>
                  <a:pt x="217170" y="661035"/>
                  <a:pt x="238125" y="590550"/>
                </a:cubicBezTo>
                <a:cubicBezTo>
                  <a:pt x="259080" y="520065"/>
                  <a:pt x="219075" y="377190"/>
                  <a:pt x="215265" y="327660"/>
                </a:cubicBezTo>
                <a:cubicBezTo>
                  <a:pt x="211455" y="278130"/>
                  <a:pt x="213360" y="285750"/>
                  <a:pt x="215265" y="29337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4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5" action="ppaction://hlinksldjump"/>
          </p:cNvPr>
          <p:cNvSpPr/>
          <p:nvPr/>
        </p:nvSpPr>
        <p:spPr>
          <a:xfrm>
            <a:off x="3377565" y="2558415"/>
            <a:ext cx="2994660" cy="2787015"/>
          </a:xfrm>
          <a:custGeom>
            <a:avLst/>
            <a:gdLst>
              <a:gd name="connsiteX0" fmla="*/ 257175 w 2994660"/>
              <a:gd name="connsiteY0" fmla="*/ 253365 h 2787015"/>
              <a:gd name="connsiteX1" fmla="*/ 1743075 w 2994660"/>
              <a:gd name="connsiteY1" fmla="*/ 81915 h 2787015"/>
              <a:gd name="connsiteX2" fmla="*/ 2931795 w 2994660"/>
              <a:gd name="connsiteY2" fmla="*/ 744855 h 2787015"/>
              <a:gd name="connsiteX3" fmla="*/ 1365885 w 2994660"/>
              <a:gd name="connsiteY3" fmla="*/ 2596515 h 2787015"/>
              <a:gd name="connsiteX4" fmla="*/ 1411605 w 2994660"/>
              <a:gd name="connsiteY4" fmla="*/ 1887855 h 2787015"/>
              <a:gd name="connsiteX5" fmla="*/ 1137285 w 2994660"/>
              <a:gd name="connsiteY5" fmla="*/ 1750695 h 2787015"/>
              <a:gd name="connsiteX6" fmla="*/ 1160145 w 2994660"/>
              <a:gd name="connsiteY6" fmla="*/ 1270635 h 2787015"/>
              <a:gd name="connsiteX7" fmla="*/ 520065 w 2994660"/>
              <a:gd name="connsiteY7" fmla="*/ 836295 h 2787015"/>
              <a:gd name="connsiteX8" fmla="*/ 211455 w 2994660"/>
              <a:gd name="connsiteY8" fmla="*/ 950595 h 2787015"/>
              <a:gd name="connsiteX9" fmla="*/ 17145 w 2994660"/>
              <a:gd name="connsiteY9" fmla="*/ 687705 h 2787015"/>
              <a:gd name="connsiteX10" fmla="*/ 314325 w 2994660"/>
              <a:gd name="connsiteY10" fmla="*/ 504825 h 2787015"/>
              <a:gd name="connsiteX11" fmla="*/ 257175 w 2994660"/>
              <a:gd name="connsiteY11" fmla="*/ 253365 h 278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660" h="2787015">
                <a:moveTo>
                  <a:pt x="257175" y="253365"/>
                </a:moveTo>
                <a:cubicBezTo>
                  <a:pt x="495300" y="182880"/>
                  <a:pt x="1297305" y="0"/>
                  <a:pt x="1743075" y="81915"/>
                </a:cubicBezTo>
                <a:cubicBezTo>
                  <a:pt x="2188845" y="163830"/>
                  <a:pt x="2994660" y="325755"/>
                  <a:pt x="2931795" y="744855"/>
                </a:cubicBezTo>
                <a:cubicBezTo>
                  <a:pt x="2868930" y="1163955"/>
                  <a:pt x="1619250" y="2406015"/>
                  <a:pt x="1365885" y="2596515"/>
                </a:cubicBezTo>
                <a:cubicBezTo>
                  <a:pt x="1112520" y="2787015"/>
                  <a:pt x="1449705" y="2028825"/>
                  <a:pt x="1411605" y="1887855"/>
                </a:cubicBezTo>
                <a:cubicBezTo>
                  <a:pt x="1373505" y="1746885"/>
                  <a:pt x="1179195" y="1853565"/>
                  <a:pt x="1137285" y="1750695"/>
                </a:cubicBezTo>
                <a:cubicBezTo>
                  <a:pt x="1095375" y="1647825"/>
                  <a:pt x="1263015" y="1423035"/>
                  <a:pt x="1160145" y="1270635"/>
                </a:cubicBezTo>
                <a:cubicBezTo>
                  <a:pt x="1057275" y="1118235"/>
                  <a:pt x="678180" y="889635"/>
                  <a:pt x="520065" y="836295"/>
                </a:cubicBezTo>
                <a:cubicBezTo>
                  <a:pt x="361950" y="782955"/>
                  <a:pt x="295275" y="975360"/>
                  <a:pt x="211455" y="950595"/>
                </a:cubicBezTo>
                <a:cubicBezTo>
                  <a:pt x="127635" y="925830"/>
                  <a:pt x="0" y="762000"/>
                  <a:pt x="17145" y="687705"/>
                </a:cubicBezTo>
                <a:cubicBezTo>
                  <a:pt x="34290" y="613410"/>
                  <a:pt x="268605" y="575310"/>
                  <a:pt x="314325" y="504825"/>
                </a:cubicBezTo>
                <a:cubicBezTo>
                  <a:pt x="360045" y="434340"/>
                  <a:pt x="19050" y="323850"/>
                  <a:pt x="257175" y="2533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6" action="ppaction://hlinksldjump"/>
          </p:cNvPr>
          <p:cNvSpPr/>
          <p:nvPr/>
        </p:nvSpPr>
        <p:spPr>
          <a:xfrm>
            <a:off x="2466975" y="2552700"/>
            <a:ext cx="681990" cy="586740"/>
          </a:xfrm>
          <a:custGeom>
            <a:avLst/>
            <a:gdLst>
              <a:gd name="connsiteX0" fmla="*/ 161925 w 681990"/>
              <a:gd name="connsiteY0" fmla="*/ 41910 h 586740"/>
              <a:gd name="connsiteX1" fmla="*/ 653415 w 681990"/>
              <a:gd name="connsiteY1" fmla="*/ 213360 h 586740"/>
              <a:gd name="connsiteX2" fmla="*/ 333375 w 681990"/>
              <a:gd name="connsiteY2" fmla="*/ 544830 h 586740"/>
              <a:gd name="connsiteX3" fmla="*/ 24765 w 681990"/>
              <a:gd name="connsiteY3" fmla="*/ 464820 h 586740"/>
              <a:gd name="connsiteX4" fmla="*/ 161925 w 681990"/>
              <a:gd name="connsiteY4" fmla="*/ 4191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" h="586740">
                <a:moveTo>
                  <a:pt x="161925" y="41910"/>
                </a:moveTo>
                <a:cubicBezTo>
                  <a:pt x="266700" y="0"/>
                  <a:pt x="624840" y="129540"/>
                  <a:pt x="653415" y="213360"/>
                </a:cubicBezTo>
                <a:cubicBezTo>
                  <a:pt x="681990" y="297180"/>
                  <a:pt x="438150" y="502920"/>
                  <a:pt x="333375" y="544830"/>
                </a:cubicBezTo>
                <a:cubicBezTo>
                  <a:pt x="228600" y="586740"/>
                  <a:pt x="49530" y="548640"/>
                  <a:pt x="24765" y="464820"/>
                </a:cubicBezTo>
                <a:cubicBezTo>
                  <a:pt x="0" y="381000"/>
                  <a:pt x="57150" y="83820"/>
                  <a:pt x="161925" y="419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7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8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hlinkClick r:id="rId19" action="ppaction://hlinksldjump"/>
          </p:cNvPr>
          <p:cNvSpPr/>
          <p:nvPr/>
        </p:nvSpPr>
        <p:spPr>
          <a:xfrm>
            <a:off x="3299460" y="4385310"/>
            <a:ext cx="1196340" cy="2444115"/>
          </a:xfrm>
          <a:custGeom>
            <a:avLst/>
            <a:gdLst>
              <a:gd name="connsiteX0" fmla="*/ 495300 w 1196340"/>
              <a:gd name="connsiteY0" fmla="*/ 15240 h 2444115"/>
              <a:gd name="connsiteX1" fmla="*/ 1021080 w 1196340"/>
              <a:gd name="connsiteY1" fmla="*/ 186690 h 2444115"/>
              <a:gd name="connsiteX2" fmla="*/ 998220 w 1196340"/>
              <a:gd name="connsiteY2" fmla="*/ 335280 h 2444115"/>
              <a:gd name="connsiteX3" fmla="*/ 1192530 w 1196340"/>
              <a:gd name="connsiteY3" fmla="*/ 461010 h 2444115"/>
              <a:gd name="connsiteX4" fmla="*/ 1009650 w 1196340"/>
              <a:gd name="connsiteY4" fmla="*/ 586740 h 2444115"/>
              <a:gd name="connsiteX5" fmla="*/ 963930 w 1196340"/>
              <a:gd name="connsiteY5" fmla="*/ 906780 h 2444115"/>
              <a:gd name="connsiteX6" fmla="*/ 1089660 w 1196340"/>
              <a:gd name="connsiteY6" fmla="*/ 1021080 h 2444115"/>
              <a:gd name="connsiteX7" fmla="*/ 323850 w 1196340"/>
              <a:gd name="connsiteY7" fmla="*/ 2266950 h 2444115"/>
              <a:gd name="connsiteX8" fmla="*/ 186690 w 1196340"/>
              <a:gd name="connsiteY8" fmla="*/ 2084070 h 2444115"/>
              <a:gd name="connsiteX9" fmla="*/ 15240 w 1196340"/>
              <a:gd name="connsiteY9" fmla="*/ 1946910 h 2444115"/>
              <a:gd name="connsiteX10" fmla="*/ 95250 w 1196340"/>
              <a:gd name="connsiteY10" fmla="*/ 1226820 h 2444115"/>
              <a:gd name="connsiteX11" fmla="*/ 346710 w 1196340"/>
              <a:gd name="connsiteY11" fmla="*/ 278130 h 2444115"/>
              <a:gd name="connsiteX12" fmla="*/ 495300 w 1196340"/>
              <a:gd name="connsiteY12" fmla="*/ 15240 h 24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340" h="2444115">
                <a:moveTo>
                  <a:pt x="495300" y="15240"/>
                </a:moveTo>
                <a:cubicBezTo>
                  <a:pt x="607695" y="0"/>
                  <a:pt x="937260" y="133350"/>
                  <a:pt x="1021080" y="186690"/>
                </a:cubicBezTo>
                <a:cubicBezTo>
                  <a:pt x="1104900" y="240030"/>
                  <a:pt x="969645" y="289560"/>
                  <a:pt x="998220" y="335280"/>
                </a:cubicBezTo>
                <a:cubicBezTo>
                  <a:pt x="1026795" y="381000"/>
                  <a:pt x="1190625" y="419100"/>
                  <a:pt x="1192530" y="461010"/>
                </a:cubicBezTo>
                <a:cubicBezTo>
                  <a:pt x="1194435" y="502920"/>
                  <a:pt x="1047750" y="512445"/>
                  <a:pt x="1009650" y="586740"/>
                </a:cubicBezTo>
                <a:cubicBezTo>
                  <a:pt x="971550" y="661035"/>
                  <a:pt x="950595" y="834390"/>
                  <a:pt x="963930" y="906780"/>
                </a:cubicBezTo>
                <a:cubicBezTo>
                  <a:pt x="977265" y="979170"/>
                  <a:pt x="1196340" y="794385"/>
                  <a:pt x="1089660" y="1021080"/>
                </a:cubicBezTo>
                <a:cubicBezTo>
                  <a:pt x="982980" y="1247775"/>
                  <a:pt x="474345" y="2089785"/>
                  <a:pt x="323850" y="2266950"/>
                </a:cubicBezTo>
                <a:cubicBezTo>
                  <a:pt x="173355" y="2444115"/>
                  <a:pt x="238125" y="2137410"/>
                  <a:pt x="186690" y="2084070"/>
                </a:cubicBezTo>
                <a:cubicBezTo>
                  <a:pt x="135255" y="2030730"/>
                  <a:pt x="30480" y="2089785"/>
                  <a:pt x="15240" y="1946910"/>
                </a:cubicBezTo>
                <a:cubicBezTo>
                  <a:pt x="0" y="1804035"/>
                  <a:pt x="40005" y="1504950"/>
                  <a:pt x="95250" y="1226820"/>
                </a:cubicBezTo>
                <a:cubicBezTo>
                  <a:pt x="150495" y="948690"/>
                  <a:pt x="274320" y="480060"/>
                  <a:pt x="346710" y="278130"/>
                </a:cubicBezTo>
                <a:cubicBezTo>
                  <a:pt x="419100" y="76200"/>
                  <a:pt x="382905" y="30480"/>
                  <a:pt x="49530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20" action="ppaction://hlinksldjump"/>
          </p:cNvPr>
          <p:cNvSpPr/>
          <p:nvPr/>
        </p:nvSpPr>
        <p:spPr>
          <a:xfrm>
            <a:off x="2935605" y="3749040"/>
            <a:ext cx="790575" cy="3068955"/>
          </a:xfrm>
          <a:custGeom>
            <a:avLst/>
            <a:gdLst>
              <a:gd name="connsiteX0" fmla="*/ 630555 w 790575"/>
              <a:gd name="connsiteY0" fmla="*/ 274320 h 3068955"/>
              <a:gd name="connsiteX1" fmla="*/ 779145 w 790575"/>
              <a:gd name="connsiteY1" fmla="*/ 765810 h 3068955"/>
              <a:gd name="connsiteX2" fmla="*/ 699135 w 790575"/>
              <a:gd name="connsiteY2" fmla="*/ 697230 h 3068955"/>
              <a:gd name="connsiteX3" fmla="*/ 561975 w 790575"/>
              <a:gd name="connsiteY3" fmla="*/ 1143000 h 3068955"/>
              <a:gd name="connsiteX4" fmla="*/ 561975 w 790575"/>
              <a:gd name="connsiteY4" fmla="*/ 1474470 h 3068955"/>
              <a:gd name="connsiteX5" fmla="*/ 424815 w 790575"/>
              <a:gd name="connsiteY5" fmla="*/ 1714500 h 3068955"/>
              <a:gd name="connsiteX6" fmla="*/ 401955 w 790575"/>
              <a:gd name="connsiteY6" fmla="*/ 2263140 h 3068955"/>
              <a:gd name="connsiteX7" fmla="*/ 276225 w 790575"/>
              <a:gd name="connsiteY7" fmla="*/ 2514600 h 3068955"/>
              <a:gd name="connsiteX8" fmla="*/ 527685 w 790575"/>
              <a:gd name="connsiteY8" fmla="*/ 2720340 h 3068955"/>
              <a:gd name="connsiteX9" fmla="*/ 390525 w 790575"/>
              <a:gd name="connsiteY9" fmla="*/ 3017520 h 3068955"/>
              <a:gd name="connsiteX10" fmla="*/ 36195 w 790575"/>
              <a:gd name="connsiteY10" fmla="*/ 2411730 h 3068955"/>
              <a:gd name="connsiteX11" fmla="*/ 630555 w 790575"/>
              <a:gd name="connsiteY11" fmla="*/ 274320 h 30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75" h="3068955">
                <a:moveTo>
                  <a:pt x="630555" y="274320"/>
                </a:moveTo>
                <a:cubicBezTo>
                  <a:pt x="754380" y="0"/>
                  <a:pt x="767715" y="695325"/>
                  <a:pt x="779145" y="765810"/>
                </a:cubicBezTo>
                <a:cubicBezTo>
                  <a:pt x="790575" y="836295"/>
                  <a:pt x="735330" y="634365"/>
                  <a:pt x="699135" y="697230"/>
                </a:cubicBezTo>
                <a:cubicBezTo>
                  <a:pt x="662940" y="760095"/>
                  <a:pt x="584835" y="1013460"/>
                  <a:pt x="561975" y="1143000"/>
                </a:cubicBezTo>
                <a:cubicBezTo>
                  <a:pt x="539115" y="1272540"/>
                  <a:pt x="584835" y="1379220"/>
                  <a:pt x="561975" y="1474470"/>
                </a:cubicBezTo>
                <a:cubicBezTo>
                  <a:pt x="539115" y="1569720"/>
                  <a:pt x="451485" y="1583055"/>
                  <a:pt x="424815" y="1714500"/>
                </a:cubicBezTo>
                <a:cubicBezTo>
                  <a:pt x="398145" y="1845945"/>
                  <a:pt x="426720" y="2129790"/>
                  <a:pt x="401955" y="2263140"/>
                </a:cubicBezTo>
                <a:cubicBezTo>
                  <a:pt x="377190" y="2396490"/>
                  <a:pt x="255270" y="2438400"/>
                  <a:pt x="276225" y="2514600"/>
                </a:cubicBezTo>
                <a:cubicBezTo>
                  <a:pt x="297180" y="2590800"/>
                  <a:pt x="508635" y="2636520"/>
                  <a:pt x="527685" y="2720340"/>
                </a:cubicBezTo>
                <a:cubicBezTo>
                  <a:pt x="546735" y="2804160"/>
                  <a:pt x="472440" y="3068955"/>
                  <a:pt x="390525" y="3017520"/>
                </a:cubicBezTo>
                <a:cubicBezTo>
                  <a:pt x="308610" y="2966085"/>
                  <a:pt x="0" y="2868930"/>
                  <a:pt x="36195" y="2411730"/>
                </a:cubicBezTo>
                <a:cubicBezTo>
                  <a:pt x="72390" y="1954530"/>
                  <a:pt x="506730" y="548640"/>
                  <a:pt x="630555" y="2743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>
            <a:hlinkClick r:id="rId21" action="ppaction://hlinksldjump"/>
          </p:cNvPr>
          <p:cNvSpPr/>
          <p:nvPr/>
        </p:nvSpPr>
        <p:spPr>
          <a:xfrm>
            <a:off x="-259080" y="-11239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22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hlinkClick r:id="rId23" action="ppaction://hlinksldjump"/>
          </p:cNvPr>
          <p:cNvSpPr/>
          <p:nvPr/>
        </p:nvSpPr>
        <p:spPr>
          <a:xfrm>
            <a:off x="4070985" y="4149090"/>
            <a:ext cx="575310" cy="619125"/>
          </a:xfrm>
          <a:custGeom>
            <a:avLst/>
            <a:gdLst>
              <a:gd name="connsiteX0" fmla="*/ 158115 w 575310"/>
              <a:gd name="connsiteY0" fmla="*/ 45720 h 619125"/>
              <a:gd name="connsiteX1" fmla="*/ 318135 w 575310"/>
              <a:gd name="connsiteY1" fmla="*/ 34290 h 619125"/>
              <a:gd name="connsiteX2" fmla="*/ 352425 w 575310"/>
              <a:gd name="connsiteY2" fmla="*/ 251460 h 619125"/>
              <a:gd name="connsiteX3" fmla="*/ 501015 w 575310"/>
              <a:gd name="connsiteY3" fmla="*/ 274320 h 619125"/>
              <a:gd name="connsiteX4" fmla="*/ 569595 w 575310"/>
              <a:gd name="connsiteY4" fmla="*/ 422910 h 619125"/>
              <a:gd name="connsiteX5" fmla="*/ 466725 w 575310"/>
              <a:gd name="connsiteY5" fmla="*/ 594360 h 619125"/>
              <a:gd name="connsiteX6" fmla="*/ 306705 w 575310"/>
              <a:gd name="connsiteY6" fmla="*/ 571500 h 619125"/>
              <a:gd name="connsiteX7" fmla="*/ 409575 w 575310"/>
              <a:gd name="connsiteY7" fmla="*/ 411480 h 619125"/>
              <a:gd name="connsiteX8" fmla="*/ 43815 w 575310"/>
              <a:gd name="connsiteY8" fmla="*/ 228600 h 619125"/>
              <a:gd name="connsiteX9" fmla="*/ 158115 w 575310"/>
              <a:gd name="connsiteY9" fmla="*/ 4572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310" h="619125">
                <a:moveTo>
                  <a:pt x="158115" y="45720"/>
                </a:moveTo>
                <a:cubicBezTo>
                  <a:pt x="203835" y="13335"/>
                  <a:pt x="285750" y="0"/>
                  <a:pt x="318135" y="34290"/>
                </a:cubicBezTo>
                <a:cubicBezTo>
                  <a:pt x="350520" y="68580"/>
                  <a:pt x="321945" y="211455"/>
                  <a:pt x="352425" y="251460"/>
                </a:cubicBezTo>
                <a:cubicBezTo>
                  <a:pt x="382905" y="291465"/>
                  <a:pt x="464820" y="245745"/>
                  <a:pt x="501015" y="274320"/>
                </a:cubicBezTo>
                <a:cubicBezTo>
                  <a:pt x="537210" y="302895"/>
                  <a:pt x="575310" y="369570"/>
                  <a:pt x="569595" y="422910"/>
                </a:cubicBezTo>
                <a:cubicBezTo>
                  <a:pt x="563880" y="476250"/>
                  <a:pt x="510540" y="569595"/>
                  <a:pt x="466725" y="594360"/>
                </a:cubicBezTo>
                <a:cubicBezTo>
                  <a:pt x="422910" y="619125"/>
                  <a:pt x="316230" y="601980"/>
                  <a:pt x="306705" y="571500"/>
                </a:cubicBezTo>
                <a:cubicBezTo>
                  <a:pt x="297180" y="541020"/>
                  <a:pt x="453390" y="468630"/>
                  <a:pt x="409575" y="411480"/>
                </a:cubicBezTo>
                <a:cubicBezTo>
                  <a:pt x="365760" y="354330"/>
                  <a:pt x="87630" y="287655"/>
                  <a:pt x="43815" y="228600"/>
                </a:cubicBezTo>
                <a:cubicBezTo>
                  <a:pt x="0" y="169545"/>
                  <a:pt x="112395" y="78105"/>
                  <a:pt x="158115" y="457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>
            <a:hlinkClick r:id="rId24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>
            <a:hlinkClick r:id="rId25" action="ppaction://hlinksldjump"/>
          </p:cNvPr>
          <p:cNvSpPr/>
          <p:nvPr/>
        </p:nvSpPr>
        <p:spPr>
          <a:xfrm>
            <a:off x="2506980" y="1870710"/>
            <a:ext cx="563880" cy="440055"/>
          </a:xfrm>
          <a:custGeom>
            <a:avLst/>
            <a:gdLst>
              <a:gd name="connsiteX0" fmla="*/ 41910 w 563880"/>
              <a:gd name="connsiteY0" fmla="*/ 346710 h 440055"/>
              <a:gd name="connsiteX1" fmla="*/ 99060 w 563880"/>
              <a:gd name="connsiteY1" fmla="*/ 95250 h 440055"/>
              <a:gd name="connsiteX2" fmla="*/ 521970 w 563880"/>
              <a:gd name="connsiteY2" fmla="*/ 49530 h 440055"/>
              <a:gd name="connsiteX3" fmla="*/ 350520 w 563880"/>
              <a:gd name="connsiteY3" fmla="*/ 392430 h 440055"/>
              <a:gd name="connsiteX4" fmla="*/ 41910 w 563880"/>
              <a:gd name="connsiteY4" fmla="*/ 34671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" h="440055">
                <a:moveTo>
                  <a:pt x="41910" y="346710"/>
                </a:moveTo>
                <a:cubicBezTo>
                  <a:pt x="0" y="297180"/>
                  <a:pt x="19050" y="144780"/>
                  <a:pt x="99060" y="95250"/>
                </a:cubicBezTo>
                <a:cubicBezTo>
                  <a:pt x="179070" y="45720"/>
                  <a:pt x="480060" y="0"/>
                  <a:pt x="521970" y="49530"/>
                </a:cubicBezTo>
                <a:cubicBezTo>
                  <a:pt x="563880" y="99060"/>
                  <a:pt x="434340" y="344805"/>
                  <a:pt x="350520" y="392430"/>
                </a:cubicBezTo>
                <a:cubicBezTo>
                  <a:pt x="266700" y="440055"/>
                  <a:pt x="83820" y="396240"/>
                  <a:pt x="41910" y="34671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Parchemin horizontal 27"/>
          <p:cNvSpPr/>
          <p:nvPr/>
        </p:nvSpPr>
        <p:spPr>
          <a:xfrm>
            <a:off x="357158" y="6000768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El </a:t>
            </a:r>
            <a:r>
              <a:rPr lang="fr-FR" dirty="0" err="1" smtClean="0">
                <a:solidFill>
                  <a:sysClr val="windowText" lastClr="000000"/>
                </a:solidFill>
              </a:rPr>
              <a:t>lago</a:t>
            </a:r>
            <a:r>
              <a:rPr lang="fr-FR" dirty="0" smtClean="0">
                <a:solidFill>
                  <a:sysClr val="windowText" lastClr="000000"/>
                </a:solidFill>
              </a:rPr>
              <a:t> Titicaca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29" name="Parchemin horizontal 28"/>
          <p:cNvSpPr/>
          <p:nvPr/>
        </p:nvSpPr>
        <p:spPr>
          <a:xfrm>
            <a:off x="4572000" y="0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Las </a:t>
            </a:r>
            <a:r>
              <a:rPr lang="fr-FR" dirty="0" err="1" smtClean="0">
                <a:solidFill>
                  <a:sysClr val="windowText" lastClr="000000"/>
                </a:solidFill>
              </a:rPr>
              <a:t>líneas</a:t>
            </a:r>
            <a:r>
              <a:rPr lang="fr-FR" dirty="0" smtClean="0">
                <a:solidFill>
                  <a:sysClr val="windowText" lastClr="000000"/>
                </a:solidFill>
              </a:rPr>
              <a:t> de Nazca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30" name="Parchemin horizontal 29"/>
          <p:cNvSpPr/>
          <p:nvPr/>
        </p:nvSpPr>
        <p:spPr>
          <a:xfrm>
            <a:off x="6715140" y="3929066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Cusco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31" name="Parchemin horizontal 30"/>
          <p:cNvSpPr/>
          <p:nvPr/>
        </p:nvSpPr>
        <p:spPr>
          <a:xfrm>
            <a:off x="6357950" y="6286496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El </a:t>
            </a:r>
            <a:r>
              <a:rPr lang="fr-FR" dirty="0" err="1" smtClean="0">
                <a:solidFill>
                  <a:sysClr val="windowText" lastClr="000000"/>
                </a:solidFill>
              </a:rPr>
              <a:t>Machu</a:t>
            </a:r>
            <a:r>
              <a:rPr lang="fr-FR" dirty="0" smtClean="0">
                <a:solidFill>
                  <a:sysClr val="windowText" lastClr="000000"/>
                </a:solidFill>
              </a:rPr>
              <a:t> </a:t>
            </a:r>
            <a:r>
              <a:rPr lang="fr-FR" dirty="0" err="1" smtClean="0">
                <a:solidFill>
                  <a:sysClr val="windowText" lastClr="000000"/>
                </a:solidFill>
              </a:rPr>
              <a:t>Picchu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2" descr="http://www.google.fr/url?source=imglanding&amp;ct=img&amp;q=http://d1vmp8zzttzftq.cloudfront.net/wp-content/uploads/2012/04/Travel-To-Peru-Uros-Floating-Islands-Lake-Titicaca-Peru-1600x1066.jpg&amp;sa=X&amp;ei=RjBKVdHcBMG2sgHVsYHICQ&amp;ved=0CAkQ8wc&amp;usg=AFQjCNGe7FczQh_5lSVfNbOQZi6cFS7flQ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0" y="4286256"/>
            <a:ext cx="2711449" cy="1804971"/>
          </a:xfrm>
          <a:prstGeom prst="rect">
            <a:avLst/>
          </a:prstGeom>
          <a:noFill/>
        </p:spPr>
      </p:pic>
      <p:cxnSp>
        <p:nvCxnSpPr>
          <p:cNvPr id="33" name="Connecteur droit avec flèche 32"/>
          <p:cNvCxnSpPr/>
          <p:nvPr/>
        </p:nvCxnSpPr>
        <p:spPr>
          <a:xfrm rot="16200000" flipH="1">
            <a:off x="1678761" y="2464587"/>
            <a:ext cx="785818" cy="7143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3071802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Picture 2" descr="http://www.sitographics.com/enciclog/banderas/america/image_2012/Boliv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429132"/>
            <a:ext cx="1968594" cy="135254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42844" y="3286124"/>
            <a:ext cx="24288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FF00"/>
                </a:solidFill>
              </a:rPr>
              <a:t>Bolivia</a:t>
            </a:r>
          </a:p>
          <a:p>
            <a:pPr algn="just"/>
            <a:r>
              <a:rPr lang="fr-FR" sz="1400" b="1" dirty="0" err="1" smtClean="0">
                <a:solidFill>
                  <a:srgbClr val="FFFF00"/>
                </a:solidFill>
              </a:rPr>
              <a:t>Lengua</a:t>
            </a:r>
            <a:r>
              <a:rPr lang="fr-FR" sz="1400" b="1" dirty="0" smtClean="0">
                <a:solidFill>
                  <a:srgbClr val="FFFF00"/>
                </a:solidFill>
              </a:rPr>
              <a:t> : </a:t>
            </a:r>
            <a:r>
              <a:rPr lang="fr-FR" sz="1400" b="1" dirty="0" err="1" smtClean="0">
                <a:solidFill>
                  <a:srgbClr val="FFFF00"/>
                </a:solidFill>
              </a:rPr>
              <a:t>español</a:t>
            </a:r>
            <a:r>
              <a:rPr lang="fr-FR" sz="1400" b="1" dirty="0" smtClean="0">
                <a:solidFill>
                  <a:srgbClr val="FFFF00"/>
                </a:solidFill>
              </a:rPr>
              <a:t>.</a:t>
            </a:r>
          </a:p>
          <a:p>
            <a:pPr algn="just"/>
            <a:r>
              <a:rPr lang="fr-FR" sz="1400" b="1" dirty="0" smtClean="0">
                <a:solidFill>
                  <a:srgbClr val="FFFF00"/>
                </a:solidFill>
              </a:rPr>
              <a:t>Capital : La Paz.</a:t>
            </a:r>
          </a:p>
          <a:p>
            <a:pPr algn="just"/>
            <a:r>
              <a:rPr lang="fr-FR" sz="1400" b="1" dirty="0" smtClean="0">
                <a:solidFill>
                  <a:srgbClr val="FFFF00"/>
                </a:solidFill>
              </a:rPr>
              <a:t>Habitante :  boliviano/a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http://www.google.fr/url?source=imglanding&amp;ct=img&amp;q=http://www.gringaespanola.com/wp-content/uploads/2009/12/Salar-de-Uyuni-Bolivia.JPG&amp;sa=X&amp;ei=-RpKVZG7GcrjywO3gIHADw&amp;ved=0CAkQ8wc4ywE&amp;usg=AFQjCNFdqK1eLxnb1G24LkcE93nCEHDO8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806636"/>
            <a:ext cx="2738414" cy="1822757"/>
          </a:xfrm>
          <a:prstGeom prst="rect">
            <a:avLst/>
          </a:prstGeom>
          <a:noFill/>
        </p:spPr>
      </p:pic>
      <p:pic>
        <p:nvPicPr>
          <p:cNvPr id="8196" name="Picture 4" descr="http://www.google.fr/url?source=imglanding&amp;ct=img&amp;q=http://upload.wikimedia.org/wikipedia/commons/7/77/Laguna_Verde,_Bolivia.jpg&amp;sa=X&amp;ei=GRtKVbDZKYfkyAP8soCQAQ&amp;ved=0CAkQ8wc&amp;usg=AFQjCNFGM72IXpZHKtW_oornCQH4YdNf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786058"/>
            <a:ext cx="2714598" cy="1746785"/>
          </a:xfrm>
          <a:prstGeom prst="rect">
            <a:avLst/>
          </a:prstGeom>
          <a:noFill/>
        </p:spPr>
      </p:pic>
      <p:pic>
        <p:nvPicPr>
          <p:cNvPr id="8198" name="Picture 6" descr="http://t1.gstatic.com/images?q=tbn:ANd9GcQ0sgBbt9GC8qLaChM_faoEuqeAfDgC_6cwHlChn_pG0RPBZBJWwdvVTtl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428604"/>
            <a:ext cx="1703988" cy="1276347"/>
          </a:xfrm>
          <a:prstGeom prst="rect">
            <a:avLst/>
          </a:prstGeom>
          <a:noFill/>
        </p:spPr>
      </p:pic>
      <p:sp>
        <p:nvSpPr>
          <p:cNvPr id="9" name="Forme libre 8">
            <a:hlinkClick r:id="rId7" action="ppaction://hlinksldjump"/>
          </p:cNvPr>
          <p:cNvSpPr/>
          <p:nvPr/>
        </p:nvSpPr>
        <p:spPr>
          <a:xfrm>
            <a:off x="104775" y="173355"/>
            <a:ext cx="2207895" cy="1520190"/>
          </a:xfrm>
          <a:custGeom>
            <a:avLst/>
            <a:gdLst>
              <a:gd name="connsiteX0" fmla="*/ 203835 w 2207895"/>
              <a:gd name="connsiteY0" fmla="*/ 55245 h 1520190"/>
              <a:gd name="connsiteX1" fmla="*/ 1369695 w 2207895"/>
              <a:gd name="connsiteY1" fmla="*/ 626745 h 1520190"/>
              <a:gd name="connsiteX2" fmla="*/ 1495425 w 2207895"/>
              <a:gd name="connsiteY2" fmla="*/ 1255395 h 1520190"/>
              <a:gd name="connsiteX3" fmla="*/ 2112645 w 2207895"/>
              <a:gd name="connsiteY3" fmla="*/ 935355 h 1520190"/>
              <a:gd name="connsiteX4" fmla="*/ 2066925 w 2207895"/>
              <a:gd name="connsiteY4" fmla="*/ 1278255 h 1520190"/>
              <a:gd name="connsiteX5" fmla="*/ 1689735 w 2207895"/>
              <a:gd name="connsiteY5" fmla="*/ 1495425 h 1520190"/>
              <a:gd name="connsiteX6" fmla="*/ 786765 w 2207895"/>
              <a:gd name="connsiteY6" fmla="*/ 1129665 h 1520190"/>
              <a:gd name="connsiteX7" fmla="*/ 146685 w 2207895"/>
              <a:gd name="connsiteY7" fmla="*/ 295275 h 1520190"/>
              <a:gd name="connsiteX8" fmla="*/ 203835 w 2207895"/>
              <a:gd name="connsiteY8" fmla="*/ 55245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95" h="1520190">
                <a:moveTo>
                  <a:pt x="203835" y="55245"/>
                </a:moveTo>
                <a:cubicBezTo>
                  <a:pt x="407670" y="110490"/>
                  <a:pt x="1154430" y="426720"/>
                  <a:pt x="1369695" y="626745"/>
                </a:cubicBezTo>
                <a:cubicBezTo>
                  <a:pt x="1584960" y="826770"/>
                  <a:pt x="1371600" y="1203960"/>
                  <a:pt x="1495425" y="1255395"/>
                </a:cubicBezTo>
                <a:cubicBezTo>
                  <a:pt x="1619250" y="1306830"/>
                  <a:pt x="2017395" y="931545"/>
                  <a:pt x="2112645" y="935355"/>
                </a:cubicBezTo>
                <a:cubicBezTo>
                  <a:pt x="2207895" y="939165"/>
                  <a:pt x="2137410" y="1184910"/>
                  <a:pt x="2066925" y="1278255"/>
                </a:cubicBezTo>
                <a:cubicBezTo>
                  <a:pt x="1996440" y="1371600"/>
                  <a:pt x="1903095" y="1520190"/>
                  <a:pt x="1689735" y="1495425"/>
                </a:cubicBezTo>
                <a:cubicBezTo>
                  <a:pt x="1476375" y="1470660"/>
                  <a:pt x="1043940" y="1329690"/>
                  <a:pt x="786765" y="1129665"/>
                </a:cubicBezTo>
                <a:cubicBezTo>
                  <a:pt x="529590" y="929640"/>
                  <a:pt x="238125" y="472440"/>
                  <a:pt x="146685" y="295275"/>
                </a:cubicBezTo>
                <a:cubicBezTo>
                  <a:pt x="55245" y="118110"/>
                  <a:pt x="0" y="0"/>
                  <a:pt x="203835" y="552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hlinkClick r:id="rId8" action="ppaction://hlinksldjump"/>
          </p:cNvPr>
          <p:cNvSpPr/>
          <p:nvPr/>
        </p:nvSpPr>
        <p:spPr>
          <a:xfrm>
            <a:off x="2423160" y="929640"/>
            <a:ext cx="819150" cy="603885"/>
          </a:xfrm>
          <a:custGeom>
            <a:avLst/>
            <a:gdLst>
              <a:gd name="connsiteX0" fmla="*/ 0 w 819150"/>
              <a:gd name="connsiteY0" fmla="*/ 156210 h 603885"/>
              <a:gd name="connsiteX1" fmla="*/ 445770 w 819150"/>
              <a:gd name="connsiteY1" fmla="*/ 30480 h 603885"/>
              <a:gd name="connsiteX2" fmla="*/ 800100 w 819150"/>
              <a:gd name="connsiteY2" fmla="*/ 339090 h 603885"/>
              <a:gd name="connsiteX3" fmla="*/ 331470 w 819150"/>
              <a:gd name="connsiteY3" fmla="*/ 567690 h 603885"/>
              <a:gd name="connsiteX4" fmla="*/ 68580 w 819150"/>
              <a:gd name="connsiteY4" fmla="*/ 121920 h 603885"/>
              <a:gd name="connsiteX5" fmla="*/ 137160 w 819150"/>
              <a:gd name="connsiteY5" fmla="*/ 76200 h 603885"/>
              <a:gd name="connsiteX6" fmla="*/ 114300 w 819150"/>
              <a:gd name="connsiteY6" fmla="*/ 121920 h 6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603885">
                <a:moveTo>
                  <a:pt x="0" y="156210"/>
                </a:moveTo>
                <a:cubicBezTo>
                  <a:pt x="156210" y="78105"/>
                  <a:pt x="312420" y="0"/>
                  <a:pt x="445770" y="30480"/>
                </a:cubicBezTo>
                <a:cubicBezTo>
                  <a:pt x="579120" y="60960"/>
                  <a:pt x="819150" y="249555"/>
                  <a:pt x="800100" y="339090"/>
                </a:cubicBezTo>
                <a:cubicBezTo>
                  <a:pt x="781050" y="428625"/>
                  <a:pt x="453390" y="603885"/>
                  <a:pt x="331470" y="567690"/>
                </a:cubicBezTo>
                <a:cubicBezTo>
                  <a:pt x="209550" y="531495"/>
                  <a:pt x="100965" y="203835"/>
                  <a:pt x="68580" y="121920"/>
                </a:cubicBezTo>
                <a:cubicBezTo>
                  <a:pt x="36195" y="40005"/>
                  <a:pt x="129540" y="76200"/>
                  <a:pt x="137160" y="76200"/>
                </a:cubicBezTo>
                <a:cubicBezTo>
                  <a:pt x="144780" y="76200"/>
                  <a:pt x="129540" y="99060"/>
                  <a:pt x="114300" y="12192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hlinkClick r:id="rId9" action="ppaction://hlinksldjump"/>
          </p:cNvPr>
          <p:cNvSpPr/>
          <p:nvPr/>
        </p:nvSpPr>
        <p:spPr>
          <a:xfrm>
            <a:off x="3089910" y="1280160"/>
            <a:ext cx="358140" cy="262890"/>
          </a:xfrm>
          <a:custGeom>
            <a:avLst/>
            <a:gdLst>
              <a:gd name="connsiteX0" fmla="*/ 19050 w 358140"/>
              <a:gd name="connsiteY0" fmla="*/ 91440 h 262890"/>
              <a:gd name="connsiteX1" fmla="*/ 293370 w 358140"/>
              <a:gd name="connsiteY1" fmla="*/ 22860 h 262890"/>
              <a:gd name="connsiteX2" fmla="*/ 339090 w 358140"/>
              <a:gd name="connsiteY2" fmla="*/ 228600 h 262890"/>
              <a:gd name="connsiteX3" fmla="*/ 179070 w 358140"/>
              <a:gd name="connsiteY3" fmla="*/ 228600 h 262890"/>
              <a:gd name="connsiteX4" fmla="*/ 19050 w 358140"/>
              <a:gd name="connsiteY4" fmla="*/ 9144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262890">
                <a:moveTo>
                  <a:pt x="19050" y="91440"/>
                </a:moveTo>
                <a:cubicBezTo>
                  <a:pt x="38100" y="57150"/>
                  <a:pt x="240030" y="0"/>
                  <a:pt x="293370" y="22860"/>
                </a:cubicBezTo>
                <a:cubicBezTo>
                  <a:pt x="346710" y="45720"/>
                  <a:pt x="358140" y="194310"/>
                  <a:pt x="339090" y="228600"/>
                </a:cubicBezTo>
                <a:cubicBezTo>
                  <a:pt x="320040" y="262890"/>
                  <a:pt x="226695" y="255270"/>
                  <a:pt x="179070" y="228600"/>
                </a:cubicBezTo>
                <a:cubicBezTo>
                  <a:pt x="131445" y="201930"/>
                  <a:pt x="0" y="125730"/>
                  <a:pt x="19050" y="914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hlinkClick r:id="rId10" action="ppaction://hlinksldjump"/>
          </p:cNvPr>
          <p:cNvSpPr/>
          <p:nvPr/>
        </p:nvSpPr>
        <p:spPr>
          <a:xfrm>
            <a:off x="3375660" y="1184910"/>
            <a:ext cx="691515" cy="514350"/>
          </a:xfrm>
          <a:custGeom>
            <a:avLst/>
            <a:gdLst>
              <a:gd name="connsiteX0" fmla="*/ 87630 w 691515"/>
              <a:gd name="connsiteY0" fmla="*/ 95250 h 514350"/>
              <a:gd name="connsiteX1" fmla="*/ 624840 w 691515"/>
              <a:gd name="connsiteY1" fmla="*/ 60960 h 514350"/>
              <a:gd name="connsiteX2" fmla="*/ 487680 w 691515"/>
              <a:gd name="connsiteY2" fmla="*/ 461010 h 514350"/>
              <a:gd name="connsiteX3" fmla="*/ 99060 w 691515"/>
              <a:gd name="connsiteY3" fmla="*/ 381000 h 514350"/>
              <a:gd name="connsiteX4" fmla="*/ 87630 w 691515"/>
              <a:gd name="connsiteY4" fmla="*/ 952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515" h="514350">
                <a:moveTo>
                  <a:pt x="87630" y="95250"/>
                </a:moveTo>
                <a:cubicBezTo>
                  <a:pt x="175260" y="41910"/>
                  <a:pt x="558165" y="0"/>
                  <a:pt x="624840" y="60960"/>
                </a:cubicBezTo>
                <a:cubicBezTo>
                  <a:pt x="691515" y="121920"/>
                  <a:pt x="575310" y="407670"/>
                  <a:pt x="487680" y="461010"/>
                </a:cubicBezTo>
                <a:cubicBezTo>
                  <a:pt x="400050" y="514350"/>
                  <a:pt x="161925" y="445770"/>
                  <a:pt x="99060" y="381000"/>
                </a:cubicBezTo>
                <a:cubicBezTo>
                  <a:pt x="36195" y="316230"/>
                  <a:pt x="0" y="148590"/>
                  <a:pt x="87630" y="9525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hlinkClick r:id="rId11" action="ppaction://hlinksldjump"/>
          </p:cNvPr>
          <p:cNvSpPr/>
          <p:nvPr/>
        </p:nvSpPr>
        <p:spPr>
          <a:xfrm>
            <a:off x="1781175" y="1396365"/>
            <a:ext cx="495300" cy="596265"/>
          </a:xfrm>
          <a:custGeom>
            <a:avLst/>
            <a:gdLst>
              <a:gd name="connsiteX0" fmla="*/ 24765 w 495300"/>
              <a:gd name="connsiteY0" fmla="*/ 283845 h 596265"/>
              <a:gd name="connsiteX1" fmla="*/ 310515 w 495300"/>
              <a:gd name="connsiteY1" fmla="*/ 9525 h 596265"/>
              <a:gd name="connsiteX2" fmla="*/ 470535 w 495300"/>
              <a:gd name="connsiteY2" fmla="*/ 226695 h 596265"/>
              <a:gd name="connsiteX3" fmla="*/ 161925 w 495300"/>
              <a:gd name="connsiteY3" fmla="*/ 592455 h 596265"/>
              <a:gd name="connsiteX4" fmla="*/ 24765 w 495300"/>
              <a:gd name="connsiteY4" fmla="*/ 283845 h 5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596265">
                <a:moveTo>
                  <a:pt x="24765" y="283845"/>
                </a:moveTo>
                <a:cubicBezTo>
                  <a:pt x="49530" y="186690"/>
                  <a:pt x="236220" y="19050"/>
                  <a:pt x="310515" y="9525"/>
                </a:cubicBezTo>
                <a:cubicBezTo>
                  <a:pt x="384810" y="0"/>
                  <a:pt x="495300" y="129540"/>
                  <a:pt x="470535" y="226695"/>
                </a:cubicBezTo>
                <a:cubicBezTo>
                  <a:pt x="445770" y="323850"/>
                  <a:pt x="234315" y="588645"/>
                  <a:pt x="161925" y="592455"/>
                </a:cubicBezTo>
                <a:cubicBezTo>
                  <a:pt x="89535" y="596265"/>
                  <a:pt x="0" y="381000"/>
                  <a:pt x="24765" y="2838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12" action="ppaction://hlinksldjump"/>
          </p:cNvPr>
          <p:cNvSpPr/>
          <p:nvPr/>
        </p:nvSpPr>
        <p:spPr>
          <a:xfrm>
            <a:off x="2156460" y="1796415"/>
            <a:ext cx="508635" cy="676275"/>
          </a:xfrm>
          <a:custGeom>
            <a:avLst/>
            <a:gdLst>
              <a:gd name="connsiteX0" fmla="*/ 49530 w 508635"/>
              <a:gd name="connsiteY0" fmla="*/ 100965 h 676275"/>
              <a:gd name="connsiteX1" fmla="*/ 449580 w 508635"/>
              <a:gd name="connsiteY1" fmla="*/ 43815 h 676275"/>
              <a:gd name="connsiteX2" fmla="*/ 403860 w 508635"/>
              <a:gd name="connsiteY2" fmla="*/ 272415 h 676275"/>
              <a:gd name="connsiteX3" fmla="*/ 152400 w 508635"/>
              <a:gd name="connsiteY3" fmla="*/ 649605 h 676275"/>
              <a:gd name="connsiteX4" fmla="*/ 49530 w 508635"/>
              <a:gd name="connsiteY4" fmla="*/ 10096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" h="676275">
                <a:moveTo>
                  <a:pt x="49530" y="100965"/>
                </a:moveTo>
                <a:cubicBezTo>
                  <a:pt x="99060" y="0"/>
                  <a:pt x="390525" y="15240"/>
                  <a:pt x="449580" y="43815"/>
                </a:cubicBezTo>
                <a:cubicBezTo>
                  <a:pt x="508635" y="72390"/>
                  <a:pt x="453390" y="171450"/>
                  <a:pt x="403860" y="272415"/>
                </a:cubicBezTo>
                <a:cubicBezTo>
                  <a:pt x="354330" y="373380"/>
                  <a:pt x="205740" y="676275"/>
                  <a:pt x="152400" y="649605"/>
                </a:cubicBezTo>
                <a:cubicBezTo>
                  <a:pt x="99060" y="622935"/>
                  <a:pt x="0" y="201930"/>
                  <a:pt x="49530" y="1009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hlinkClick r:id="rId13" action="ppaction://hlinksldjump"/>
          </p:cNvPr>
          <p:cNvSpPr/>
          <p:nvPr/>
        </p:nvSpPr>
        <p:spPr>
          <a:xfrm>
            <a:off x="2779395" y="1878330"/>
            <a:ext cx="988695" cy="1102995"/>
          </a:xfrm>
          <a:custGeom>
            <a:avLst/>
            <a:gdLst>
              <a:gd name="connsiteX0" fmla="*/ 158115 w 988695"/>
              <a:gd name="connsiteY0" fmla="*/ 373380 h 1102995"/>
              <a:gd name="connsiteX1" fmla="*/ 523875 w 988695"/>
              <a:gd name="connsiteY1" fmla="*/ 7620 h 1102995"/>
              <a:gd name="connsiteX2" fmla="*/ 672465 w 988695"/>
              <a:gd name="connsiteY2" fmla="*/ 419100 h 1102995"/>
              <a:gd name="connsiteX3" fmla="*/ 946785 w 988695"/>
              <a:gd name="connsiteY3" fmla="*/ 453390 h 1102995"/>
              <a:gd name="connsiteX4" fmla="*/ 923925 w 988695"/>
              <a:gd name="connsiteY4" fmla="*/ 739140 h 1102995"/>
              <a:gd name="connsiteX5" fmla="*/ 706755 w 988695"/>
              <a:gd name="connsiteY5" fmla="*/ 876300 h 1102995"/>
              <a:gd name="connsiteX6" fmla="*/ 775335 w 988695"/>
              <a:gd name="connsiteY6" fmla="*/ 1082040 h 1102995"/>
              <a:gd name="connsiteX7" fmla="*/ 89535 w 988695"/>
              <a:gd name="connsiteY7" fmla="*/ 750570 h 1102995"/>
              <a:gd name="connsiteX8" fmla="*/ 238125 w 988695"/>
              <a:gd name="connsiteY8" fmla="*/ 590550 h 1102995"/>
              <a:gd name="connsiteX9" fmla="*/ 215265 w 988695"/>
              <a:gd name="connsiteY9" fmla="*/ 327660 h 1102995"/>
              <a:gd name="connsiteX10" fmla="*/ 215265 w 988695"/>
              <a:gd name="connsiteY10" fmla="*/ 293370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695" h="1102995">
                <a:moveTo>
                  <a:pt x="158115" y="373380"/>
                </a:moveTo>
                <a:cubicBezTo>
                  <a:pt x="298132" y="186690"/>
                  <a:pt x="438150" y="0"/>
                  <a:pt x="523875" y="7620"/>
                </a:cubicBezTo>
                <a:cubicBezTo>
                  <a:pt x="609600" y="15240"/>
                  <a:pt x="601980" y="344805"/>
                  <a:pt x="672465" y="419100"/>
                </a:cubicBezTo>
                <a:cubicBezTo>
                  <a:pt x="742950" y="493395"/>
                  <a:pt x="904875" y="400050"/>
                  <a:pt x="946785" y="453390"/>
                </a:cubicBezTo>
                <a:cubicBezTo>
                  <a:pt x="988695" y="506730"/>
                  <a:pt x="963930" y="668655"/>
                  <a:pt x="923925" y="739140"/>
                </a:cubicBezTo>
                <a:cubicBezTo>
                  <a:pt x="883920" y="809625"/>
                  <a:pt x="731520" y="819150"/>
                  <a:pt x="706755" y="876300"/>
                </a:cubicBezTo>
                <a:cubicBezTo>
                  <a:pt x="681990" y="933450"/>
                  <a:pt x="878205" y="1102995"/>
                  <a:pt x="775335" y="1082040"/>
                </a:cubicBezTo>
                <a:cubicBezTo>
                  <a:pt x="672465" y="1061085"/>
                  <a:pt x="179070" y="832485"/>
                  <a:pt x="89535" y="750570"/>
                </a:cubicBezTo>
                <a:cubicBezTo>
                  <a:pt x="0" y="668655"/>
                  <a:pt x="217170" y="661035"/>
                  <a:pt x="238125" y="590550"/>
                </a:cubicBezTo>
                <a:cubicBezTo>
                  <a:pt x="259080" y="520065"/>
                  <a:pt x="219075" y="377190"/>
                  <a:pt x="215265" y="327660"/>
                </a:cubicBezTo>
                <a:cubicBezTo>
                  <a:pt x="211455" y="278130"/>
                  <a:pt x="213360" y="285750"/>
                  <a:pt x="215265" y="29337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4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5" action="ppaction://hlinksldjump"/>
          </p:cNvPr>
          <p:cNvSpPr/>
          <p:nvPr/>
        </p:nvSpPr>
        <p:spPr>
          <a:xfrm>
            <a:off x="3377565" y="2558415"/>
            <a:ext cx="2994660" cy="2787015"/>
          </a:xfrm>
          <a:custGeom>
            <a:avLst/>
            <a:gdLst>
              <a:gd name="connsiteX0" fmla="*/ 257175 w 2994660"/>
              <a:gd name="connsiteY0" fmla="*/ 253365 h 2787015"/>
              <a:gd name="connsiteX1" fmla="*/ 1743075 w 2994660"/>
              <a:gd name="connsiteY1" fmla="*/ 81915 h 2787015"/>
              <a:gd name="connsiteX2" fmla="*/ 2931795 w 2994660"/>
              <a:gd name="connsiteY2" fmla="*/ 744855 h 2787015"/>
              <a:gd name="connsiteX3" fmla="*/ 1365885 w 2994660"/>
              <a:gd name="connsiteY3" fmla="*/ 2596515 h 2787015"/>
              <a:gd name="connsiteX4" fmla="*/ 1411605 w 2994660"/>
              <a:gd name="connsiteY4" fmla="*/ 1887855 h 2787015"/>
              <a:gd name="connsiteX5" fmla="*/ 1137285 w 2994660"/>
              <a:gd name="connsiteY5" fmla="*/ 1750695 h 2787015"/>
              <a:gd name="connsiteX6" fmla="*/ 1160145 w 2994660"/>
              <a:gd name="connsiteY6" fmla="*/ 1270635 h 2787015"/>
              <a:gd name="connsiteX7" fmla="*/ 520065 w 2994660"/>
              <a:gd name="connsiteY7" fmla="*/ 836295 h 2787015"/>
              <a:gd name="connsiteX8" fmla="*/ 211455 w 2994660"/>
              <a:gd name="connsiteY8" fmla="*/ 950595 h 2787015"/>
              <a:gd name="connsiteX9" fmla="*/ 17145 w 2994660"/>
              <a:gd name="connsiteY9" fmla="*/ 687705 h 2787015"/>
              <a:gd name="connsiteX10" fmla="*/ 314325 w 2994660"/>
              <a:gd name="connsiteY10" fmla="*/ 504825 h 2787015"/>
              <a:gd name="connsiteX11" fmla="*/ 257175 w 2994660"/>
              <a:gd name="connsiteY11" fmla="*/ 253365 h 278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660" h="2787015">
                <a:moveTo>
                  <a:pt x="257175" y="253365"/>
                </a:moveTo>
                <a:cubicBezTo>
                  <a:pt x="495300" y="182880"/>
                  <a:pt x="1297305" y="0"/>
                  <a:pt x="1743075" y="81915"/>
                </a:cubicBezTo>
                <a:cubicBezTo>
                  <a:pt x="2188845" y="163830"/>
                  <a:pt x="2994660" y="325755"/>
                  <a:pt x="2931795" y="744855"/>
                </a:cubicBezTo>
                <a:cubicBezTo>
                  <a:pt x="2868930" y="1163955"/>
                  <a:pt x="1619250" y="2406015"/>
                  <a:pt x="1365885" y="2596515"/>
                </a:cubicBezTo>
                <a:cubicBezTo>
                  <a:pt x="1112520" y="2787015"/>
                  <a:pt x="1449705" y="2028825"/>
                  <a:pt x="1411605" y="1887855"/>
                </a:cubicBezTo>
                <a:cubicBezTo>
                  <a:pt x="1373505" y="1746885"/>
                  <a:pt x="1179195" y="1853565"/>
                  <a:pt x="1137285" y="1750695"/>
                </a:cubicBezTo>
                <a:cubicBezTo>
                  <a:pt x="1095375" y="1647825"/>
                  <a:pt x="1263015" y="1423035"/>
                  <a:pt x="1160145" y="1270635"/>
                </a:cubicBezTo>
                <a:cubicBezTo>
                  <a:pt x="1057275" y="1118235"/>
                  <a:pt x="678180" y="889635"/>
                  <a:pt x="520065" y="836295"/>
                </a:cubicBezTo>
                <a:cubicBezTo>
                  <a:pt x="361950" y="782955"/>
                  <a:pt x="295275" y="975360"/>
                  <a:pt x="211455" y="950595"/>
                </a:cubicBezTo>
                <a:cubicBezTo>
                  <a:pt x="127635" y="925830"/>
                  <a:pt x="0" y="762000"/>
                  <a:pt x="17145" y="687705"/>
                </a:cubicBezTo>
                <a:cubicBezTo>
                  <a:pt x="34290" y="613410"/>
                  <a:pt x="268605" y="575310"/>
                  <a:pt x="314325" y="504825"/>
                </a:cubicBezTo>
                <a:cubicBezTo>
                  <a:pt x="360045" y="434340"/>
                  <a:pt x="19050" y="323850"/>
                  <a:pt x="257175" y="2533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6" action="ppaction://hlinksldjump"/>
          </p:cNvPr>
          <p:cNvSpPr/>
          <p:nvPr/>
        </p:nvSpPr>
        <p:spPr>
          <a:xfrm>
            <a:off x="2466975" y="2552700"/>
            <a:ext cx="681990" cy="586740"/>
          </a:xfrm>
          <a:custGeom>
            <a:avLst/>
            <a:gdLst>
              <a:gd name="connsiteX0" fmla="*/ 161925 w 681990"/>
              <a:gd name="connsiteY0" fmla="*/ 41910 h 586740"/>
              <a:gd name="connsiteX1" fmla="*/ 653415 w 681990"/>
              <a:gd name="connsiteY1" fmla="*/ 213360 h 586740"/>
              <a:gd name="connsiteX2" fmla="*/ 333375 w 681990"/>
              <a:gd name="connsiteY2" fmla="*/ 544830 h 586740"/>
              <a:gd name="connsiteX3" fmla="*/ 24765 w 681990"/>
              <a:gd name="connsiteY3" fmla="*/ 464820 h 586740"/>
              <a:gd name="connsiteX4" fmla="*/ 161925 w 681990"/>
              <a:gd name="connsiteY4" fmla="*/ 4191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" h="586740">
                <a:moveTo>
                  <a:pt x="161925" y="41910"/>
                </a:moveTo>
                <a:cubicBezTo>
                  <a:pt x="266700" y="0"/>
                  <a:pt x="624840" y="129540"/>
                  <a:pt x="653415" y="213360"/>
                </a:cubicBezTo>
                <a:cubicBezTo>
                  <a:pt x="681990" y="297180"/>
                  <a:pt x="438150" y="502920"/>
                  <a:pt x="333375" y="544830"/>
                </a:cubicBezTo>
                <a:cubicBezTo>
                  <a:pt x="228600" y="586740"/>
                  <a:pt x="49530" y="548640"/>
                  <a:pt x="24765" y="464820"/>
                </a:cubicBezTo>
                <a:cubicBezTo>
                  <a:pt x="0" y="381000"/>
                  <a:pt x="57150" y="83820"/>
                  <a:pt x="161925" y="419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7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8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hlinkClick r:id="rId19" action="ppaction://hlinksldjump"/>
          </p:cNvPr>
          <p:cNvSpPr/>
          <p:nvPr/>
        </p:nvSpPr>
        <p:spPr>
          <a:xfrm>
            <a:off x="3299460" y="4385310"/>
            <a:ext cx="1196340" cy="2444115"/>
          </a:xfrm>
          <a:custGeom>
            <a:avLst/>
            <a:gdLst>
              <a:gd name="connsiteX0" fmla="*/ 495300 w 1196340"/>
              <a:gd name="connsiteY0" fmla="*/ 15240 h 2444115"/>
              <a:gd name="connsiteX1" fmla="*/ 1021080 w 1196340"/>
              <a:gd name="connsiteY1" fmla="*/ 186690 h 2444115"/>
              <a:gd name="connsiteX2" fmla="*/ 998220 w 1196340"/>
              <a:gd name="connsiteY2" fmla="*/ 335280 h 2444115"/>
              <a:gd name="connsiteX3" fmla="*/ 1192530 w 1196340"/>
              <a:gd name="connsiteY3" fmla="*/ 461010 h 2444115"/>
              <a:gd name="connsiteX4" fmla="*/ 1009650 w 1196340"/>
              <a:gd name="connsiteY4" fmla="*/ 586740 h 2444115"/>
              <a:gd name="connsiteX5" fmla="*/ 963930 w 1196340"/>
              <a:gd name="connsiteY5" fmla="*/ 906780 h 2444115"/>
              <a:gd name="connsiteX6" fmla="*/ 1089660 w 1196340"/>
              <a:gd name="connsiteY6" fmla="*/ 1021080 h 2444115"/>
              <a:gd name="connsiteX7" fmla="*/ 323850 w 1196340"/>
              <a:gd name="connsiteY7" fmla="*/ 2266950 h 2444115"/>
              <a:gd name="connsiteX8" fmla="*/ 186690 w 1196340"/>
              <a:gd name="connsiteY8" fmla="*/ 2084070 h 2444115"/>
              <a:gd name="connsiteX9" fmla="*/ 15240 w 1196340"/>
              <a:gd name="connsiteY9" fmla="*/ 1946910 h 2444115"/>
              <a:gd name="connsiteX10" fmla="*/ 95250 w 1196340"/>
              <a:gd name="connsiteY10" fmla="*/ 1226820 h 2444115"/>
              <a:gd name="connsiteX11" fmla="*/ 346710 w 1196340"/>
              <a:gd name="connsiteY11" fmla="*/ 278130 h 2444115"/>
              <a:gd name="connsiteX12" fmla="*/ 495300 w 1196340"/>
              <a:gd name="connsiteY12" fmla="*/ 15240 h 24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340" h="2444115">
                <a:moveTo>
                  <a:pt x="495300" y="15240"/>
                </a:moveTo>
                <a:cubicBezTo>
                  <a:pt x="607695" y="0"/>
                  <a:pt x="937260" y="133350"/>
                  <a:pt x="1021080" y="186690"/>
                </a:cubicBezTo>
                <a:cubicBezTo>
                  <a:pt x="1104900" y="240030"/>
                  <a:pt x="969645" y="289560"/>
                  <a:pt x="998220" y="335280"/>
                </a:cubicBezTo>
                <a:cubicBezTo>
                  <a:pt x="1026795" y="381000"/>
                  <a:pt x="1190625" y="419100"/>
                  <a:pt x="1192530" y="461010"/>
                </a:cubicBezTo>
                <a:cubicBezTo>
                  <a:pt x="1194435" y="502920"/>
                  <a:pt x="1047750" y="512445"/>
                  <a:pt x="1009650" y="586740"/>
                </a:cubicBezTo>
                <a:cubicBezTo>
                  <a:pt x="971550" y="661035"/>
                  <a:pt x="950595" y="834390"/>
                  <a:pt x="963930" y="906780"/>
                </a:cubicBezTo>
                <a:cubicBezTo>
                  <a:pt x="977265" y="979170"/>
                  <a:pt x="1196340" y="794385"/>
                  <a:pt x="1089660" y="1021080"/>
                </a:cubicBezTo>
                <a:cubicBezTo>
                  <a:pt x="982980" y="1247775"/>
                  <a:pt x="474345" y="2089785"/>
                  <a:pt x="323850" y="2266950"/>
                </a:cubicBezTo>
                <a:cubicBezTo>
                  <a:pt x="173355" y="2444115"/>
                  <a:pt x="238125" y="2137410"/>
                  <a:pt x="186690" y="2084070"/>
                </a:cubicBezTo>
                <a:cubicBezTo>
                  <a:pt x="135255" y="2030730"/>
                  <a:pt x="30480" y="2089785"/>
                  <a:pt x="15240" y="1946910"/>
                </a:cubicBezTo>
                <a:cubicBezTo>
                  <a:pt x="0" y="1804035"/>
                  <a:pt x="40005" y="1504950"/>
                  <a:pt x="95250" y="1226820"/>
                </a:cubicBezTo>
                <a:cubicBezTo>
                  <a:pt x="150495" y="948690"/>
                  <a:pt x="274320" y="480060"/>
                  <a:pt x="346710" y="278130"/>
                </a:cubicBezTo>
                <a:cubicBezTo>
                  <a:pt x="419100" y="76200"/>
                  <a:pt x="382905" y="30480"/>
                  <a:pt x="49530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20" action="ppaction://hlinksldjump"/>
          </p:cNvPr>
          <p:cNvSpPr/>
          <p:nvPr/>
        </p:nvSpPr>
        <p:spPr>
          <a:xfrm>
            <a:off x="2935605" y="3749040"/>
            <a:ext cx="790575" cy="3068955"/>
          </a:xfrm>
          <a:custGeom>
            <a:avLst/>
            <a:gdLst>
              <a:gd name="connsiteX0" fmla="*/ 630555 w 790575"/>
              <a:gd name="connsiteY0" fmla="*/ 274320 h 3068955"/>
              <a:gd name="connsiteX1" fmla="*/ 779145 w 790575"/>
              <a:gd name="connsiteY1" fmla="*/ 765810 h 3068955"/>
              <a:gd name="connsiteX2" fmla="*/ 699135 w 790575"/>
              <a:gd name="connsiteY2" fmla="*/ 697230 h 3068955"/>
              <a:gd name="connsiteX3" fmla="*/ 561975 w 790575"/>
              <a:gd name="connsiteY3" fmla="*/ 1143000 h 3068955"/>
              <a:gd name="connsiteX4" fmla="*/ 561975 w 790575"/>
              <a:gd name="connsiteY4" fmla="*/ 1474470 h 3068955"/>
              <a:gd name="connsiteX5" fmla="*/ 424815 w 790575"/>
              <a:gd name="connsiteY5" fmla="*/ 1714500 h 3068955"/>
              <a:gd name="connsiteX6" fmla="*/ 401955 w 790575"/>
              <a:gd name="connsiteY6" fmla="*/ 2263140 h 3068955"/>
              <a:gd name="connsiteX7" fmla="*/ 276225 w 790575"/>
              <a:gd name="connsiteY7" fmla="*/ 2514600 h 3068955"/>
              <a:gd name="connsiteX8" fmla="*/ 527685 w 790575"/>
              <a:gd name="connsiteY8" fmla="*/ 2720340 h 3068955"/>
              <a:gd name="connsiteX9" fmla="*/ 390525 w 790575"/>
              <a:gd name="connsiteY9" fmla="*/ 3017520 h 3068955"/>
              <a:gd name="connsiteX10" fmla="*/ 36195 w 790575"/>
              <a:gd name="connsiteY10" fmla="*/ 2411730 h 3068955"/>
              <a:gd name="connsiteX11" fmla="*/ 630555 w 790575"/>
              <a:gd name="connsiteY11" fmla="*/ 274320 h 30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75" h="3068955">
                <a:moveTo>
                  <a:pt x="630555" y="274320"/>
                </a:moveTo>
                <a:cubicBezTo>
                  <a:pt x="754380" y="0"/>
                  <a:pt x="767715" y="695325"/>
                  <a:pt x="779145" y="765810"/>
                </a:cubicBezTo>
                <a:cubicBezTo>
                  <a:pt x="790575" y="836295"/>
                  <a:pt x="735330" y="634365"/>
                  <a:pt x="699135" y="697230"/>
                </a:cubicBezTo>
                <a:cubicBezTo>
                  <a:pt x="662940" y="760095"/>
                  <a:pt x="584835" y="1013460"/>
                  <a:pt x="561975" y="1143000"/>
                </a:cubicBezTo>
                <a:cubicBezTo>
                  <a:pt x="539115" y="1272540"/>
                  <a:pt x="584835" y="1379220"/>
                  <a:pt x="561975" y="1474470"/>
                </a:cubicBezTo>
                <a:cubicBezTo>
                  <a:pt x="539115" y="1569720"/>
                  <a:pt x="451485" y="1583055"/>
                  <a:pt x="424815" y="1714500"/>
                </a:cubicBezTo>
                <a:cubicBezTo>
                  <a:pt x="398145" y="1845945"/>
                  <a:pt x="426720" y="2129790"/>
                  <a:pt x="401955" y="2263140"/>
                </a:cubicBezTo>
                <a:cubicBezTo>
                  <a:pt x="377190" y="2396490"/>
                  <a:pt x="255270" y="2438400"/>
                  <a:pt x="276225" y="2514600"/>
                </a:cubicBezTo>
                <a:cubicBezTo>
                  <a:pt x="297180" y="2590800"/>
                  <a:pt x="508635" y="2636520"/>
                  <a:pt x="527685" y="2720340"/>
                </a:cubicBezTo>
                <a:cubicBezTo>
                  <a:pt x="546735" y="2804160"/>
                  <a:pt x="472440" y="3068955"/>
                  <a:pt x="390525" y="3017520"/>
                </a:cubicBezTo>
                <a:cubicBezTo>
                  <a:pt x="308610" y="2966085"/>
                  <a:pt x="0" y="2868930"/>
                  <a:pt x="36195" y="2411730"/>
                </a:cubicBezTo>
                <a:cubicBezTo>
                  <a:pt x="72390" y="1954530"/>
                  <a:pt x="506730" y="548640"/>
                  <a:pt x="630555" y="2743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>
            <a:hlinkClick r:id="rId21" action="ppaction://hlinksldjump"/>
          </p:cNvPr>
          <p:cNvSpPr/>
          <p:nvPr/>
        </p:nvSpPr>
        <p:spPr>
          <a:xfrm>
            <a:off x="-259080" y="-11239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22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hlinkClick r:id="rId23" action="ppaction://hlinksldjump"/>
          </p:cNvPr>
          <p:cNvSpPr/>
          <p:nvPr/>
        </p:nvSpPr>
        <p:spPr>
          <a:xfrm>
            <a:off x="4070985" y="4149090"/>
            <a:ext cx="575310" cy="619125"/>
          </a:xfrm>
          <a:custGeom>
            <a:avLst/>
            <a:gdLst>
              <a:gd name="connsiteX0" fmla="*/ 158115 w 575310"/>
              <a:gd name="connsiteY0" fmla="*/ 45720 h 619125"/>
              <a:gd name="connsiteX1" fmla="*/ 318135 w 575310"/>
              <a:gd name="connsiteY1" fmla="*/ 34290 h 619125"/>
              <a:gd name="connsiteX2" fmla="*/ 352425 w 575310"/>
              <a:gd name="connsiteY2" fmla="*/ 251460 h 619125"/>
              <a:gd name="connsiteX3" fmla="*/ 501015 w 575310"/>
              <a:gd name="connsiteY3" fmla="*/ 274320 h 619125"/>
              <a:gd name="connsiteX4" fmla="*/ 569595 w 575310"/>
              <a:gd name="connsiteY4" fmla="*/ 422910 h 619125"/>
              <a:gd name="connsiteX5" fmla="*/ 466725 w 575310"/>
              <a:gd name="connsiteY5" fmla="*/ 594360 h 619125"/>
              <a:gd name="connsiteX6" fmla="*/ 306705 w 575310"/>
              <a:gd name="connsiteY6" fmla="*/ 571500 h 619125"/>
              <a:gd name="connsiteX7" fmla="*/ 409575 w 575310"/>
              <a:gd name="connsiteY7" fmla="*/ 411480 h 619125"/>
              <a:gd name="connsiteX8" fmla="*/ 43815 w 575310"/>
              <a:gd name="connsiteY8" fmla="*/ 228600 h 619125"/>
              <a:gd name="connsiteX9" fmla="*/ 158115 w 575310"/>
              <a:gd name="connsiteY9" fmla="*/ 4572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310" h="619125">
                <a:moveTo>
                  <a:pt x="158115" y="45720"/>
                </a:moveTo>
                <a:cubicBezTo>
                  <a:pt x="203835" y="13335"/>
                  <a:pt x="285750" y="0"/>
                  <a:pt x="318135" y="34290"/>
                </a:cubicBezTo>
                <a:cubicBezTo>
                  <a:pt x="350520" y="68580"/>
                  <a:pt x="321945" y="211455"/>
                  <a:pt x="352425" y="251460"/>
                </a:cubicBezTo>
                <a:cubicBezTo>
                  <a:pt x="382905" y="291465"/>
                  <a:pt x="464820" y="245745"/>
                  <a:pt x="501015" y="274320"/>
                </a:cubicBezTo>
                <a:cubicBezTo>
                  <a:pt x="537210" y="302895"/>
                  <a:pt x="575310" y="369570"/>
                  <a:pt x="569595" y="422910"/>
                </a:cubicBezTo>
                <a:cubicBezTo>
                  <a:pt x="563880" y="476250"/>
                  <a:pt x="510540" y="569595"/>
                  <a:pt x="466725" y="594360"/>
                </a:cubicBezTo>
                <a:cubicBezTo>
                  <a:pt x="422910" y="619125"/>
                  <a:pt x="316230" y="601980"/>
                  <a:pt x="306705" y="571500"/>
                </a:cubicBezTo>
                <a:cubicBezTo>
                  <a:pt x="297180" y="541020"/>
                  <a:pt x="453390" y="468630"/>
                  <a:pt x="409575" y="411480"/>
                </a:cubicBezTo>
                <a:cubicBezTo>
                  <a:pt x="365760" y="354330"/>
                  <a:pt x="87630" y="287655"/>
                  <a:pt x="43815" y="228600"/>
                </a:cubicBezTo>
                <a:cubicBezTo>
                  <a:pt x="0" y="169545"/>
                  <a:pt x="112395" y="78105"/>
                  <a:pt x="158115" y="457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>
            <a:hlinkClick r:id="rId24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>
            <a:hlinkClick r:id="rId25" action="ppaction://hlinksldjump"/>
          </p:cNvPr>
          <p:cNvSpPr/>
          <p:nvPr/>
        </p:nvSpPr>
        <p:spPr>
          <a:xfrm>
            <a:off x="2506980" y="1870710"/>
            <a:ext cx="563880" cy="440055"/>
          </a:xfrm>
          <a:custGeom>
            <a:avLst/>
            <a:gdLst>
              <a:gd name="connsiteX0" fmla="*/ 41910 w 563880"/>
              <a:gd name="connsiteY0" fmla="*/ 346710 h 440055"/>
              <a:gd name="connsiteX1" fmla="*/ 99060 w 563880"/>
              <a:gd name="connsiteY1" fmla="*/ 95250 h 440055"/>
              <a:gd name="connsiteX2" fmla="*/ 521970 w 563880"/>
              <a:gd name="connsiteY2" fmla="*/ 49530 h 440055"/>
              <a:gd name="connsiteX3" fmla="*/ 350520 w 563880"/>
              <a:gd name="connsiteY3" fmla="*/ 392430 h 440055"/>
              <a:gd name="connsiteX4" fmla="*/ 41910 w 563880"/>
              <a:gd name="connsiteY4" fmla="*/ 34671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" h="440055">
                <a:moveTo>
                  <a:pt x="41910" y="346710"/>
                </a:moveTo>
                <a:cubicBezTo>
                  <a:pt x="0" y="297180"/>
                  <a:pt x="19050" y="144780"/>
                  <a:pt x="99060" y="95250"/>
                </a:cubicBezTo>
                <a:cubicBezTo>
                  <a:pt x="179070" y="45720"/>
                  <a:pt x="480060" y="0"/>
                  <a:pt x="521970" y="49530"/>
                </a:cubicBezTo>
                <a:cubicBezTo>
                  <a:pt x="563880" y="99060"/>
                  <a:pt x="434340" y="344805"/>
                  <a:pt x="350520" y="392430"/>
                </a:cubicBezTo>
                <a:cubicBezTo>
                  <a:pt x="266700" y="440055"/>
                  <a:pt x="83820" y="396240"/>
                  <a:pt x="41910" y="3467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Parchemin horizontal 28"/>
          <p:cNvSpPr/>
          <p:nvPr/>
        </p:nvSpPr>
        <p:spPr>
          <a:xfrm>
            <a:off x="6357950" y="6286496"/>
            <a:ext cx="2428892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El </a:t>
            </a:r>
            <a:r>
              <a:rPr lang="fr-FR" dirty="0" err="1" smtClean="0">
                <a:solidFill>
                  <a:sysClr val="windowText" lastClr="000000"/>
                </a:solidFill>
              </a:rPr>
              <a:t>desierto</a:t>
            </a:r>
            <a:r>
              <a:rPr lang="fr-FR" dirty="0" smtClean="0">
                <a:solidFill>
                  <a:sysClr val="windowText" lastClr="000000"/>
                </a:solidFill>
              </a:rPr>
              <a:t> de Uyuni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30" name="Parchemin horizontal 29"/>
          <p:cNvSpPr/>
          <p:nvPr/>
        </p:nvSpPr>
        <p:spPr>
          <a:xfrm>
            <a:off x="4429124" y="0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La </a:t>
            </a:r>
            <a:r>
              <a:rPr lang="fr-FR" dirty="0" err="1" smtClean="0">
                <a:solidFill>
                  <a:sysClr val="windowText" lastClr="000000"/>
                </a:solidFill>
              </a:rPr>
              <a:t>laguna</a:t>
            </a:r>
            <a:r>
              <a:rPr lang="fr-FR" dirty="0" smtClean="0">
                <a:solidFill>
                  <a:sysClr val="windowText" lastClr="000000"/>
                </a:solidFill>
              </a:rPr>
              <a:t> </a:t>
            </a:r>
            <a:r>
              <a:rPr lang="fr-FR" dirty="0" err="1" smtClean="0">
                <a:solidFill>
                  <a:sysClr val="windowText" lastClr="000000"/>
                </a:solidFill>
              </a:rPr>
              <a:t>colorada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31" name="Parchemin horizontal 30"/>
          <p:cNvSpPr/>
          <p:nvPr/>
        </p:nvSpPr>
        <p:spPr>
          <a:xfrm>
            <a:off x="6643702" y="4143380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La </a:t>
            </a:r>
            <a:r>
              <a:rPr lang="fr-FR" dirty="0" err="1" smtClean="0">
                <a:solidFill>
                  <a:sysClr val="windowText" lastClr="000000"/>
                </a:solidFill>
              </a:rPr>
              <a:t>laguna</a:t>
            </a:r>
            <a:r>
              <a:rPr lang="fr-FR" dirty="0" smtClean="0">
                <a:solidFill>
                  <a:sysClr val="windowText" lastClr="000000"/>
                </a:solidFill>
              </a:rPr>
              <a:t> </a:t>
            </a:r>
            <a:r>
              <a:rPr lang="fr-FR" dirty="0" err="1" smtClean="0">
                <a:solidFill>
                  <a:sysClr val="windowText" lastClr="000000"/>
                </a:solidFill>
              </a:rPr>
              <a:t>verde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1785918" y="3643314"/>
            <a:ext cx="1285884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929058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Picture 2" descr="Bandera de Argent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1523974" cy="980885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14282" y="3143248"/>
            <a:ext cx="2500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chemeClr val="accent5">
                    <a:lumMod val="75000"/>
                  </a:schemeClr>
                </a:solidFill>
              </a:rPr>
              <a:t>Argentina</a:t>
            </a:r>
          </a:p>
          <a:p>
            <a:pPr algn="just"/>
            <a:r>
              <a:rPr lang="fr-FR" sz="1400" b="1" dirty="0" err="1" smtClean="0">
                <a:solidFill>
                  <a:schemeClr val="accent5">
                    <a:lumMod val="75000"/>
                  </a:schemeClr>
                </a:solidFill>
              </a:rPr>
              <a:t>Lengua</a:t>
            </a:r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 : </a:t>
            </a:r>
            <a:r>
              <a:rPr lang="fr-FR" sz="1400" b="1" dirty="0" err="1" smtClean="0">
                <a:solidFill>
                  <a:schemeClr val="accent5">
                    <a:lumMod val="75000"/>
                  </a:schemeClr>
                </a:solidFill>
              </a:rPr>
              <a:t>español</a:t>
            </a:r>
            <a:endParaRPr lang="fr-FR" sz="1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Capital : Buenos Aires.</a:t>
            </a:r>
          </a:p>
          <a:p>
            <a:pPr algn="just"/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Habitante : </a:t>
            </a:r>
            <a:r>
              <a:rPr lang="fr-FR" sz="1400" b="1" dirty="0" err="1" smtClean="0">
                <a:solidFill>
                  <a:schemeClr val="accent5">
                    <a:lumMod val="75000"/>
                  </a:schemeClr>
                </a:solidFill>
              </a:rPr>
              <a:t>argentino</a:t>
            </a:r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/a</a:t>
            </a:r>
            <a:endParaRPr lang="fr-FR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 descr="http://www.google.fr/url?source=imglanding&amp;ct=img&amp;q=http://cdn.gringoinbuenosaires.com/wp-content/uploads/laboca.jpg&amp;sa=X&amp;ei=WxlKVaK0BMT2Us33gdAK&amp;ved=0CAkQ8wc&amp;usg=AFQjCNHk56RcR2c5PWkgnTdfxp632XCEt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5076" y="4583438"/>
            <a:ext cx="2764667" cy="2076442"/>
          </a:xfrm>
          <a:prstGeom prst="rect">
            <a:avLst/>
          </a:prstGeom>
          <a:noFill/>
        </p:spPr>
      </p:pic>
      <p:pic>
        <p:nvPicPr>
          <p:cNvPr id="7172" name="Picture 4" descr="http://www.google.fr/url?source=imglanding&amp;ct=img&amp;q=http://www.wondermondo.com/Images/SAmerica/Argentina/Misiones/Iguazu4.jpg&amp;sa=X&amp;ei=mRlKVajOOMTWUY3pgcAK&amp;ved=0CAkQ8wc4Eg&amp;usg=AFQjCNGMZcEptVND1yquaIj2KuFmXSDL8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571744"/>
            <a:ext cx="2528860" cy="1685907"/>
          </a:xfrm>
          <a:prstGeom prst="rect">
            <a:avLst/>
          </a:prstGeom>
          <a:noFill/>
        </p:spPr>
      </p:pic>
      <p:pic>
        <p:nvPicPr>
          <p:cNvPr id="7174" name="Picture 6" descr="http://www.google.fr/url?source=imglanding&amp;ct=img&amp;q=http://www.nathab.com/uploaded-files/carousels/TRIPS/Patagonia-Photo/South-America-Patagonia-Perito%20Moreno%20glacier.jpg&amp;sa=X&amp;ei=vBlKVd-1CoGsUcWggdAK&amp;ved=0CAkQ8wc&amp;usg=AFQjCNF2Dly9jJEQyWcZLttaQ34cu2fqZ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3372" y="357166"/>
            <a:ext cx="2331737" cy="1214446"/>
          </a:xfrm>
          <a:prstGeom prst="rect">
            <a:avLst/>
          </a:prstGeom>
          <a:noFill/>
        </p:spPr>
      </p:pic>
      <p:sp>
        <p:nvSpPr>
          <p:cNvPr id="9" name="Forme libre 8">
            <a:hlinkClick r:id="rId7" action="ppaction://hlinksldjump"/>
          </p:cNvPr>
          <p:cNvSpPr/>
          <p:nvPr/>
        </p:nvSpPr>
        <p:spPr>
          <a:xfrm>
            <a:off x="104775" y="173355"/>
            <a:ext cx="2207895" cy="1520190"/>
          </a:xfrm>
          <a:custGeom>
            <a:avLst/>
            <a:gdLst>
              <a:gd name="connsiteX0" fmla="*/ 203835 w 2207895"/>
              <a:gd name="connsiteY0" fmla="*/ 55245 h 1520190"/>
              <a:gd name="connsiteX1" fmla="*/ 1369695 w 2207895"/>
              <a:gd name="connsiteY1" fmla="*/ 626745 h 1520190"/>
              <a:gd name="connsiteX2" fmla="*/ 1495425 w 2207895"/>
              <a:gd name="connsiteY2" fmla="*/ 1255395 h 1520190"/>
              <a:gd name="connsiteX3" fmla="*/ 2112645 w 2207895"/>
              <a:gd name="connsiteY3" fmla="*/ 935355 h 1520190"/>
              <a:gd name="connsiteX4" fmla="*/ 2066925 w 2207895"/>
              <a:gd name="connsiteY4" fmla="*/ 1278255 h 1520190"/>
              <a:gd name="connsiteX5" fmla="*/ 1689735 w 2207895"/>
              <a:gd name="connsiteY5" fmla="*/ 1495425 h 1520190"/>
              <a:gd name="connsiteX6" fmla="*/ 786765 w 2207895"/>
              <a:gd name="connsiteY6" fmla="*/ 1129665 h 1520190"/>
              <a:gd name="connsiteX7" fmla="*/ 146685 w 2207895"/>
              <a:gd name="connsiteY7" fmla="*/ 295275 h 1520190"/>
              <a:gd name="connsiteX8" fmla="*/ 203835 w 2207895"/>
              <a:gd name="connsiteY8" fmla="*/ 55245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95" h="1520190">
                <a:moveTo>
                  <a:pt x="203835" y="55245"/>
                </a:moveTo>
                <a:cubicBezTo>
                  <a:pt x="407670" y="110490"/>
                  <a:pt x="1154430" y="426720"/>
                  <a:pt x="1369695" y="626745"/>
                </a:cubicBezTo>
                <a:cubicBezTo>
                  <a:pt x="1584960" y="826770"/>
                  <a:pt x="1371600" y="1203960"/>
                  <a:pt x="1495425" y="1255395"/>
                </a:cubicBezTo>
                <a:cubicBezTo>
                  <a:pt x="1619250" y="1306830"/>
                  <a:pt x="2017395" y="931545"/>
                  <a:pt x="2112645" y="935355"/>
                </a:cubicBezTo>
                <a:cubicBezTo>
                  <a:pt x="2207895" y="939165"/>
                  <a:pt x="2137410" y="1184910"/>
                  <a:pt x="2066925" y="1278255"/>
                </a:cubicBezTo>
                <a:cubicBezTo>
                  <a:pt x="1996440" y="1371600"/>
                  <a:pt x="1903095" y="1520190"/>
                  <a:pt x="1689735" y="1495425"/>
                </a:cubicBezTo>
                <a:cubicBezTo>
                  <a:pt x="1476375" y="1470660"/>
                  <a:pt x="1043940" y="1329690"/>
                  <a:pt x="786765" y="1129665"/>
                </a:cubicBezTo>
                <a:cubicBezTo>
                  <a:pt x="529590" y="929640"/>
                  <a:pt x="238125" y="472440"/>
                  <a:pt x="146685" y="295275"/>
                </a:cubicBezTo>
                <a:cubicBezTo>
                  <a:pt x="55245" y="118110"/>
                  <a:pt x="0" y="0"/>
                  <a:pt x="203835" y="552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hlinkClick r:id="rId8" action="ppaction://hlinksldjump"/>
          </p:cNvPr>
          <p:cNvSpPr/>
          <p:nvPr/>
        </p:nvSpPr>
        <p:spPr>
          <a:xfrm>
            <a:off x="2423160" y="929640"/>
            <a:ext cx="819150" cy="603885"/>
          </a:xfrm>
          <a:custGeom>
            <a:avLst/>
            <a:gdLst>
              <a:gd name="connsiteX0" fmla="*/ 0 w 819150"/>
              <a:gd name="connsiteY0" fmla="*/ 156210 h 603885"/>
              <a:gd name="connsiteX1" fmla="*/ 445770 w 819150"/>
              <a:gd name="connsiteY1" fmla="*/ 30480 h 603885"/>
              <a:gd name="connsiteX2" fmla="*/ 800100 w 819150"/>
              <a:gd name="connsiteY2" fmla="*/ 339090 h 603885"/>
              <a:gd name="connsiteX3" fmla="*/ 331470 w 819150"/>
              <a:gd name="connsiteY3" fmla="*/ 567690 h 603885"/>
              <a:gd name="connsiteX4" fmla="*/ 68580 w 819150"/>
              <a:gd name="connsiteY4" fmla="*/ 121920 h 603885"/>
              <a:gd name="connsiteX5" fmla="*/ 137160 w 819150"/>
              <a:gd name="connsiteY5" fmla="*/ 76200 h 603885"/>
              <a:gd name="connsiteX6" fmla="*/ 114300 w 819150"/>
              <a:gd name="connsiteY6" fmla="*/ 121920 h 6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603885">
                <a:moveTo>
                  <a:pt x="0" y="156210"/>
                </a:moveTo>
                <a:cubicBezTo>
                  <a:pt x="156210" y="78105"/>
                  <a:pt x="312420" y="0"/>
                  <a:pt x="445770" y="30480"/>
                </a:cubicBezTo>
                <a:cubicBezTo>
                  <a:pt x="579120" y="60960"/>
                  <a:pt x="819150" y="249555"/>
                  <a:pt x="800100" y="339090"/>
                </a:cubicBezTo>
                <a:cubicBezTo>
                  <a:pt x="781050" y="428625"/>
                  <a:pt x="453390" y="603885"/>
                  <a:pt x="331470" y="567690"/>
                </a:cubicBezTo>
                <a:cubicBezTo>
                  <a:pt x="209550" y="531495"/>
                  <a:pt x="100965" y="203835"/>
                  <a:pt x="68580" y="121920"/>
                </a:cubicBezTo>
                <a:cubicBezTo>
                  <a:pt x="36195" y="40005"/>
                  <a:pt x="129540" y="76200"/>
                  <a:pt x="137160" y="76200"/>
                </a:cubicBezTo>
                <a:cubicBezTo>
                  <a:pt x="144780" y="76200"/>
                  <a:pt x="129540" y="99060"/>
                  <a:pt x="114300" y="12192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hlinkClick r:id="rId9" action="ppaction://hlinksldjump"/>
          </p:cNvPr>
          <p:cNvSpPr/>
          <p:nvPr/>
        </p:nvSpPr>
        <p:spPr>
          <a:xfrm>
            <a:off x="3089910" y="1280160"/>
            <a:ext cx="358140" cy="262890"/>
          </a:xfrm>
          <a:custGeom>
            <a:avLst/>
            <a:gdLst>
              <a:gd name="connsiteX0" fmla="*/ 19050 w 358140"/>
              <a:gd name="connsiteY0" fmla="*/ 91440 h 262890"/>
              <a:gd name="connsiteX1" fmla="*/ 293370 w 358140"/>
              <a:gd name="connsiteY1" fmla="*/ 22860 h 262890"/>
              <a:gd name="connsiteX2" fmla="*/ 339090 w 358140"/>
              <a:gd name="connsiteY2" fmla="*/ 228600 h 262890"/>
              <a:gd name="connsiteX3" fmla="*/ 179070 w 358140"/>
              <a:gd name="connsiteY3" fmla="*/ 228600 h 262890"/>
              <a:gd name="connsiteX4" fmla="*/ 19050 w 358140"/>
              <a:gd name="connsiteY4" fmla="*/ 9144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262890">
                <a:moveTo>
                  <a:pt x="19050" y="91440"/>
                </a:moveTo>
                <a:cubicBezTo>
                  <a:pt x="38100" y="57150"/>
                  <a:pt x="240030" y="0"/>
                  <a:pt x="293370" y="22860"/>
                </a:cubicBezTo>
                <a:cubicBezTo>
                  <a:pt x="346710" y="45720"/>
                  <a:pt x="358140" y="194310"/>
                  <a:pt x="339090" y="228600"/>
                </a:cubicBezTo>
                <a:cubicBezTo>
                  <a:pt x="320040" y="262890"/>
                  <a:pt x="226695" y="255270"/>
                  <a:pt x="179070" y="228600"/>
                </a:cubicBezTo>
                <a:cubicBezTo>
                  <a:pt x="131445" y="201930"/>
                  <a:pt x="0" y="125730"/>
                  <a:pt x="19050" y="914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hlinkClick r:id="rId10" action="ppaction://hlinksldjump"/>
          </p:cNvPr>
          <p:cNvSpPr/>
          <p:nvPr/>
        </p:nvSpPr>
        <p:spPr>
          <a:xfrm>
            <a:off x="3375660" y="1184910"/>
            <a:ext cx="691515" cy="514350"/>
          </a:xfrm>
          <a:custGeom>
            <a:avLst/>
            <a:gdLst>
              <a:gd name="connsiteX0" fmla="*/ 87630 w 691515"/>
              <a:gd name="connsiteY0" fmla="*/ 95250 h 514350"/>
              <a:gd name="connsiteX1" fmla="*/ 624840 w 691515"/>
              <a:gd name="connsiteY1" fmla="*/ 60960 h 514350"/>
              <a:gd name="connsiteX2" fmla="*/ 487680 w 691515"/>
              <a:gd name="connsiteY2" fmla="*/ 461010 h 514350"/>
              <a:gd name="connsiteX3" fmla="*/ 99060 w 691515"/>
              <a:gd name="connsiteY3" fmla="*/ 381000 h 514350"/>
              <a:gd name="connsiteX4" fmla="*/ 87630 w 691515"/>
              <a:gd name="connsiteY4" fmla="*/ 952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515" h="514350">
                <a:moveTo>
                  <a:pt x="87630" y="95250"/>
                </a:moveTo>
                <a:cubicBezTo>
                  <a:pt x="175260" y="41910"/>
                  <a:pt x="558165" y="0"/>
                  <a:pt x="624840" y="60960"/>
                </a:cubicBezTo>
                <a:cubicBezTo>
                  <a:pt x="691515" y="121920"/>
                  <a:pt x="575310" y="407670"/>
                  <a:pt x="487680" y="461010"/>
                </a:cubicBezTo>
                <a:cubicBezTo>
                  <a:pt x="400050" y="514350"/>
                  <a:pt x="161925" y="445770"/>
                  <a:pt x="99060" y="381000"/>
                </a:cubicBezTo>
                <a:cubicBezTo>
                  <a:pt x="36195" y="316230"/>
                  <a:pt x="0" y="148590"/>
                  <a:pt x="87630" y="9525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hlinkClick r:id="rId11" action="ppaction://hlinksldjump"/>
          </p:cNvPr>
          <p:cNvSpPr/>
          <p:nvPr/>
        </p:nvSpPr>
        <p:spPr>
          <a:xfrm>
            <a:off x="1781175" y="1396365"/>
            <a:ext cx="495300" cy="596265"/>
          </a:xfrm>
          <a:custGeom>
            <a:avLst/>
            <a:gdLst>
              <a:gd name="connsiteX0" fmla="*/ 24765 w 495300"/>
              <a:gd name="connsiteY0" fmla="*/ 283845 h 596265"/>
              <a:gd name="connsiteX1" fmla="*/ 310515 w 495300"/>
              <a:gd name="connsiteY1" fmla="*/ 9525 h 596265"/>
              <a:gd name="connsiteX2" fmla="*/ 470535 w 495300"/>
              <a:gd name="connsiteY2" fmla="*/ 226695 h 596265"/>
              <a:gd name="connsiteX3" fmla="*/ 161925 w 495300"/>
              <a:gd name="connsiteY3" fmla="*/ 592455 h 596265"/>
              <a:gd name="connsiteX4" fmla="*/ 24765 w 495300"/>
              <a:gd name="connsiteY4" fmla="*/ 283845 h 5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596265">
                <a:moveTo>
                  <a:pt x="24765" y="283845"/>
                </a:moveTo>
                <a:cubicBezTo>
                  <a:pt x="49530" y="186690"/>
                  <a:pt x="236220" y="19050"/>
                  <a:pt x="310515" y="9525"/>
                </a:cubicBezTo>
                <a:cubicBezTo>
                  <a:pt x="384810" y="0"/>
                  <a:pt x="495300" y="129540"/>
                  <a:pt x="470535" y="226695"/>
                </a:cubicBezTo>
                <a:cubicBezTo>
                  <a:pt x="445770" y="323850"/>
                  <a:pt x="234315" y="588645"/>
                  <a:pt x="161925" y="592455"/>
                </a:cubicBezTo>
                <a:cubicBezTo>
                  <a:pt x="89535" y="596265"/>
                  <a:pt x="0" y="381000"/>
                  <a:pt x="24765" y="2838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12" action="ppaction://hlinksldjump"/>
          </p:cNvPr>
          <p:cNvSpPr/>
          <p:nvPr/>
        </p:nvSpPr>
        <p:spPr>
          <a:xfrm>
            <a:off x="2156460" y="1796415"/>
            <a:ext cx="508635" cy="676275"/>
          </a:xfrm>
          <a:custGeom>
            <a:avLst/>
            <a:gdLst>
              <a:gd name="connsiteX0" fmla="*/ 49530 w 508635"/>
              <a:gd name="connsiteY0" fmla="*/ 100965 h 676275"/>
              <a:gd name="connsiteX1" fmla="*/ 449580 w 508635"/>
              <a:gd name="connsiteY1" fmla="*/ 43815 h 676275"/>
              <a:gd name="connsiteX2" fmla="*/ 403860 w 508635"/>
              <a:gd name="connsiteY2" fmla="*/ 272415 h 676275"/>
              <a:gd name="connsiteX3" fmla="*/ 152400 w 508635"/>
              <a:gd name="connsiteY3" fmla="*/ 649605 h 676275"/>
              <a:gd name="connsiteX4" fmla="*/ 49530 w 508635"/>
              <a:gd name="connsiteY4" fmla="*/ 10096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" h="676275">
                <a:moveTo>
                  <a:pt x="49530" y="100965"/>
                </a:moveTo>
                <a:cubicBezTo>
                  <a:pt x="99060" y="0"/>
                  <a:pt x="390525" y="15240"/>
                  <a:pt x="449580" y="43815"/>
                </a:cubicBezTo>
                <a:cubicBezTo>
                  <a:pt x="508635" y="72390"/>
                  <a:pt x="453390" y="171450"/>
                  <a:pt x="403860" y="272415"/>
                </a:cubicBezTo>
                <a:cubicBezTo>
                  <a:pt x="354330" y="373380"/>
                  <a:pt x="205740" y="676275"/>
                  <a:pt x="152400" y="649605"/>
                </a:cubicBezTo>
                <a:cubicBezTo>
                  <a:pt x="99060" y="622935"/>
                  <a:pt x="0" y="201930"/>
                  <a:pt x="49530" y="1009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hlinkClick r:id="rId13" action="ppaction://hlinksldjump"/>
          </p:cNvPr>
          <p:cNvSpPr/>
          <p:nvPr/>
        </p:nvSpPr>
        <p:spPr>
          <a:xfrm>
            <a:off x="2779395" y="1878330"/>
            <a:ext cx="988695" cy="1102995"/>
          </a:xfrm>
          <a:custGeom>
            <a:avLst/>
            <a:gdLst>
              <a:gd name="connsiteX0" fmla="*/ 158115 w 988695"/>
              <a:gd name="connsiteY0" fmla="*/ 373380 h 1102995"/>
              <a:gd name="connsiteX1" fmla="*/ 523875 w 988695"/>
              <a:gd name="connsiteY1" fmla="*/ 7620 h 1102995"/>
              <a:gd name="connsiteX2" fmla="*/ 672465 w 988695"/>
              <a:gd name="connsiteY2" fmla="*/ 419100 h 1102995"/>
              <a:gd name="connsiteX3" fmla="*/ 946785 w 988695"/>
              <a:gd name="connsiteY3" fmla="*/ 453390 h 1102995"/>
              <a:gd name="connsiteX4" fmla="*/ 923925 w 988695"/>
              <a:gd name="connsiteY4" fmla="*/ 739140 h 1102995"/>
              <a:gd name="connsiteX5" fmla="*/ 706755 w 988695"/>
              <a:gd name="connsiteY5" fmla="*/ 876300 h 1102995"/>
              <a:gd name="connsiteX6" fmla="*/ 775335 w 988695"/>
              <a:gd name="connsiteY6" fmla="*/ 1082040 h 1102995"/>
              <a:gd name="connsiteX7" fmla="*/ 89535 w 988695"/>
              <a:gd name="connsiteY7" fmla="*/ 750570 h 1102995"/>
              <a:gd name="connsiteX8" fmla="*/ 238125 w 988695"/>
              <a:gd name="connsiteY8" fmla="*/ 590550 h 1102995"/>
              <a:gd name="connsiteX9" fmla="*/ 215265 w 988695"/>
              <a:gd name="connsiteY9" fmla="*/ 327660 h 1102995"/>
              <a:gd name="connsiteX10" fmla="*/ 215265 w 988695"/>
              <a:gd name="connsiteY10" fmla="*/ 293370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695" h="1102995">
                <a:moveTo>
                  <a:pt x="158115" y="373380"/>
                </a:moveTo>
                <a:cubicBezTo>
                  <a:pt x="298132" y="186690"/>
                  <a:pt x="438150" y="0"/>
                  <a:pt x="523875" y="7620"/>
                </a:cubicBezTo>
                <a:cubicBezTo>
                  <a:pt x="609600" y="15240"/>
                  <a:pt x="601980" y="344805"/>
                  <a:pt x="672465" y="419100"/>
                </a:cubicBezTo>
                <a:cubicBezTo>
                  <a:pt x="742950" y="493395"/>
                  <a:pt x="904875" y="400050"/>
                  <a:pt x="946785" y="453390"/>
                </a:cubicBezTo>
                <a:cubicBezTo>
                  <a:pt x="988695" y="506730"/>
                  <a:pt x="963930" y="668655"/>
                  <a:pt x="923925" y="739140"/>
                </a:cubicBezTo>
                <a:cubicBezTo>
                  <a:pt x="883920" y="809625"/>
                  <a:pt x="731520" y="819150"/>
                  <a:pt x="706755" y="876300"/>
                </a:cubicBezTo>
                <a:cubicBezTo>
                  <a:pt x="681990" y="933450"/>
                  <a:pt x="878205" y="1102995"/>
                  <a:pt x="775335" y="1082040"/>
                </a:cubicBezTo>
                <a:cubicBezTo>
                  <a:pt x="672465" y="1061085"/>
                  <a:pt x="179070" y="832485"/>
                  <a:pt x="89535" y="750570"/>
                </a:cubicBezTo>
                <a:cubicBezTo>
                  <a:pt x="0" y="668655"/>
                  <a:pt x="217170" y="661035"/>
                  <a:pt x="238125" y="590550"/>
                </a:cubicBezTo>
                <a:cubicBezTo>
                  <a:pt x="259080" y="520065"/>
                  <a:pt x="219075" y="377190"/>
                  <a:pt x="215265" y="327660"/>
                </a:cubicBezTo>
                <a:cubicBezTo>
                  <a:pt x="211455" y="278130"/>
                  <a:pt x="213360" y="285750"/>
                  <a:pt x="215265" y="29337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4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5" action="ppaction://hlinksldjump"/>
          </p:cNvPr>
          <p:cNvSpPr/>
          <p:nvPr/>
        </p:nvSpPr>
        <p:spPr>
          <a:xfrm>
            <a:off x="3377565" y="2558415"/>
            <a:ext cx="2994660" cy="2787015"/>
          </a:xfrm>
          <a:custGeom>
            <a:avLst/>
            <a:gdLst>
              <a:gd name="connsiteX0" fmla="*/ 257175 w 2994660"/>
              <a:gd name="connsiteY0" fmla="*/ 253365 h 2787015"/>
              <a:gd name="connsiteX1" fmla="*/ 1743075 w 2994660"/>
              <a:gd name="connsiteY1" fmla="*/ 81915 h 2787015"/>
              <a:gd name="connsiteX2" fmla="*/ 2931795 w 2994660"/>
              <a:gd name="connsiteY2" fmla="*/ 744855 h 2787015"/>
              <a:gd name="connsiteX3" fmla="*/ 1365885 w 2994660"/>
              <a:gd name="connsiteY3" fmla="*/ 2596515 h 2787015"/>
              <a:gd name="connsiteX4" fmla="*/ 1411605 w 2994660"/>
              <a:gd name="connsiteY4" fmla="*/ 1887855 h 2787015"/>
              <a:gd name="connsiteX5" fmla="*/ 1137285 w 2994660"/>
              <a:gd name="connsiteY5" fmla="*/ 1750695 h 2787015"/>
              <a:gd name="connsiteX6" fmla="*/ 1160145 w 2994660"/>
              <a:gd name="connsiteY6" fmla="*/ 1270635 h 2787015"/>
              <a:gd name="connsiteX7" fmla="*/ 520065 w 2994660"/>
              <a:gd name="connsiteY7" fmla="*/ 836295 h 2787015"/>
              <a:gd name="connsiteX8" fmla="*/ 211455 w 2994660"/>
              <a:gd name="connsiteY8" fmla="*/ 950595 h 2787015"/>
              <a:gd name="connsiteX9" fmla="*/ 17145 w 2994660"/>
              <a:gd name="connsiteY9" fmla="*/ 687705 h 2787015"/>
              <a:gd name="connsiteX10" fmla="*/ 314325 w 2994660"/>
              <a:gd name="connsiteY10" fmla="*/ 504825 h 2787015"/>
              <a:gd name="connsiteX11" fmla="*/ 257175 w 2994660"/>
              <a:gd name="connsiteY11" fmla="*/ 253365 h 278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660" h="2787015">
                <a:moveTo>
                  <a:pt x="257175" y="253365"/>
                </a:moveTo>
                <a:cubicBezTo>
                  <a:pt x="495300" y="182880"/>
                  <a:pt x="1297305" y="0"/>
                  <a:pt x="1743075" y="81915"/>
                </a:cubicBezTo>
                <a:cubicBezTo>
                  <a:pt x="2188845" y="163830"/>
                  <a:pt x="2994660" y="325755"/>
                  <a:pt x="2931795" y="744855"/>
                </a:cubicBezTo>
                <a:cubicBezTo>
                  <a:pt x="2868930" y="1163955"/>
                  <a:pt x="1619250" y="2406015"/>
                  <a:pt x="1365885" y="2596515"/>
                </a:cubicBezTo>
                <a:cubicBezTo>
                  <a:pt x="1112520" y="2787015"/>
                  <a:pt x="1449705" y="2028825"/>
                  <a:pt x="1411605" y="1887855"/>
                </a:cubicBezTo>
                <a:cubicBezTo>
                  <a:pt x="1373505" y="1746885"/>
                  <a:pt x="1179195" y="1853565"/>
                  <a:pt x="1137285" y="1750695"/>
                </a:cubicBezTo>
                <a:cubicBezTo>
                  <a:pt x="1095375" y="1647825"/>
                  <a:pt x="1263015" y="1423035"/>
                  <a:pt x="1160145" y="1270635"/>
                </a:cubicBezTo>
                <a:cubicBezTo>
                  <a:pt x="1057275" y="1118235"/>
                  <a:pt x="678180" y="889635"/>
                  <a:pt x="520065" y="836295"/>
                </a:cubicBezTo>
                <a:cubicBezTo>
                  <a:pt x="361950" y="782955"/>
                  <a:pt x="295275" y="975360"/>
                  <a:pt x="211455" y="950595"/>
                </a:cubicBezTo>
                <a:cubicBezTo>
                  <a:pt x="127635" y="925830"/>
                  <a:pt x="0" y="762000"/>
                  <a:pt x="17145" y="687705"/>
                </a:cubicBezTo>
                <a:cubicBezTo>
                  <a:pt x="34290" y="613410"/>
                  <a:pt x="268605" y="575310"/>
                  <a:pt x="314325" y="504825"/>
                </a:cubicBezTo>
                <a:cubicBezTo>
                  <a:pt x="360045" y="434340"/>
                  <a:pt x="19050" y="323850"/>
                  <a:pt x="257175" y="2533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6" action="ppaction://hlinksldjump"/>
          </p:cNvPr>
          <p:cNvSpPr/>
          <p:nvPr/>
        </p:nvSpPr>
        <p:spPr>
          <a:xfrm>
            <a:off x="2466975" y="2552700"/>
            <a:ext cx="681990" cy="586740"/>
          </a:xfrm>
          <a:custGeom>
            <a:avLst/>
            <a:gdLst>
              <a:gd name="connsiteX0" fmla="*/ 161925 w 681990"/>
              <a:gd name="connsiteY0" fmla="*/ 41910 h 586740"/>
              <a:gd name="connsiteX1" fmla="*/ 653415 w 681990"/>
              <a:gd name="connsiteY1" fmla="*/ 213360 h 586740"/>
              <a:gd name="connsiteX2" fmla="*/ 333375 w 681990"/>
              <a:gd name="connsiteY2" fmla="*/ 544830 h 586740"/>
              <a:gd name="connsiteX3" fmla="*/ 24765 w 681990"/>
              <a:gd name="connsiteY3" fmla="*/ 464820 h 586740"/>
              <a:gd name="connsiteX4" fmla="*/ 161925 w 681990"/>
              <a:gd name="connsiteY4" fmla="*/ 4191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" h="586740">
                <a:moveTo>
                  <a:pt x="161925" y="41910"/>
                </a:moveTo>
                <a:cubicBezTo>
                  <a:pt x="266700" y="0"/>
                  <a:pt x="624840" y="129540"/>
                  <a:pt x="653415" y="213360"/>
                </a:cubicBezTo>
                <a:cubicBezTo>
                  <a:pt x="681990" y="297180"/>
                  <a:pt x="438150" y="502920"/>
                  <a:pt x="333375" y="544830"/>
                </a:cubicBezTo>
                <a:cubicBezTo>
                  <a:pt x="228600" y="586740"/>
                  <a:pt x="49530" y="548640"/>
                  <a:pt x="24765" y="464820"/>
                </a:cubicBezTo>
                <a:cubicBezTo>
                  <a:pt x="0" y="381000"/>
                  <a:pt x="57150" y="83820"/>
                  <a:pt x="161925" y="419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7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8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19" action="ppaction://hlinksldjump"/>
          </p:cNvPr>
          <p:cNvSpPr/>
          <p:nvPr/>
        </p:nvSpPr>
        <p:spPr>
          <a:xfrm>
            <a:off x="2935605" y="3749040"/>
            <a:ext cx="790575" cy="3068955"/>
          </a:xfrm>
          <a:custGeom>
            <a:avLst/>
            <a:gdLst>
              <a:gd name="connsiteX0" fmla="*/ 630555 w 790575"/>
              <a:gd name="connsiteY0" fmla="*/ 274320 h 3068955"/>
              <a:gd name="connsiteX1" fmla="*/ 779145 w 790575"/>
              <a:gd name="connsiteY1" fmla="*/ 765810 h 3068955"/>
              <a:gd name="connsiteX2" fmla="*/ 699135 w 790575"/>
              <a:gd name="connsiteY2" fmla="*/ 697230 h 3068955"/>
              <a:gd name="connsiteX3" fmla="*/ 561975 w 790575"/>
              <a:gd name="connsiteY3" fmla="*/ 1143000 h 3068955"/>
              <a:gd name="connsiteX4" fmla="*/ 561975 w 790575"/>
              <a:gd name="connsiteY4" fmla="*/ 1474470 h 3068955"/>
              <a:gd name="connsiteX5" fmla="*/ 424815 w 790575"/>
              <a:gd name="connsiteY5" fmla="*/ 1714500 h 3068955"/>
              <a:gd name="connsiteX6" fmla="*/ 401955 w 790575"/>
              <a:gd name="connsiteY6" fmla="*/ 2263140 h 3068955"/>
              <a:gd name="connsiteX7" fmla="*/ 276225 w 790575"/>
              <a:gd name="connsiteY7" fmla="*/ 2514600 h 3068955"/>
              <a:gd name="connsiteX8" fmla="*/ 527685 w 790575"/>
              <a:gd name="connsiteY8" fmla="*/ 2720340 h 3068955"/>
              <a:gd name="connsiteX9" fmla="*/ 390525 w 790575"/>
              <a:gd name="connsiteY9" fmla="*/ 3017520 h 3068955"/>
              <a:gd name="connsiteX10" fmla="*/ 36195 w 790575"/>
              <a:gd name="connsiteY10" fmla="*/ 2411730 h 3068955"/>
              <a:gd name="connsiteX11" fmla="*/ 630555 w 790575"/>
              <a:gd name="connsiteY11" fmla="*/ 274320 h 30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75" h="3068955">
                <a:moveTo>
                  <a:pt x="630555" y="274320"/>
                </a:moveTo>
                <a:cubicBezTo>
                  <a:pt x="754380" y="0"/>
                  <a:pt x="767715" y="695325"/>
                  <a:pt x="779145" y="765810"/>
                </a:cubicBezTo>
                <a:cubicBezTo>
                  <a:pt x="790575" y="836295"/>
                  <a:pt x="735330" y="634365"/>
                  <a:pt x="699135" y="697230"/>
                </a:cubicBezTo>
                <a:cubicBezTo>
                  <a:pt x="662940" y="760095"/>
                  <a:pt x="584835" y="1013460"/>
                  <a:pt x="561975" y="1143000"/>
                </a:cubicBezTo>
                <a:cubicBezTo>
                  <a:pt x="539115" y="1272540"/>
                  <a:pt x="584835" y="1379220"/>
                  <a:pt x="561975" y="1474470"/>
                </a:cubicBezTo>
                <a:cubicBezTo>
                  <a:pt x="539115" y="1569720"/>
                  <a:pt x="451485" y="1583055"/>
                  <a:pt x="424815" y="1714500"/>
                </a:cubicBezTo>
                <a:cubicBezTo>
                  <a:pt x="398145" y="1845945"/>
                  <a:pt x="426720" y="2129790"/>
                  <a:pt x="401955" y="2263140"/>
                </a:cubicBezTo>
                <a:cubicBezTo>
                  <a:pt x="377190" y="2396490"/>
                  <a:pt x="255270" y="2438400"/>
                  <a:pt x="276225" y="2514600"/>
                </a:cubicBezTo>
                <a:cubicBezTo>
                  <a:pt x="297180" y="2590800"/>
                  <a:pt x="508635" y="2636520"/>
                  <a:pt x="527685" y="2720340"/>
                </a:cubicBezTo>
                <a:cubicBezTo>
                  <a:pt x="546735" y="2804160"/>
                  <a:pt x="472440" y="3068955"/>
                  <a:pt x="390525" y="3017520"/>
                </a:cubicBezTo>
                <a:cubicBezTo>
                  <a:pt x="308610" y="2966085"/>
                  <a:pt x="0" y="2868930"/>
                  <a:pt x="36195" y="2411730"/>
                </a:cubicBezTo>
                <a:cubicBezTo>
                  <a:pt x="72390" y="1954530"/>
                  <a:pt x="506730" y="548640"/>
                  <a:pt x="630555" y="2743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>
            <a:hlinkClick r:id="rId20" action="ppaction://hlinksldjump"/>
          </p:cNvPr>
          <p:cNvSpPr/>
          <p:nvPr/>
        </p:nvSpPr>
        <p:spPr>
          <a:xfrm>
            <a:off x="-259080" y="-11239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21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hlinkClick r:id="rId22" action="ppaction://hlinksldjump"/>
          </p:cNvPr>
          <p:cNvSpPr/>
          <p:nvPr/>
        </p:nvSpPr>
        <p:spPr>
          <a:xfrm>
            <a:off x="4070985" y="4149090"/>
            <a:ext cx="575310" cy="619125"/>
          </a:xfrm>
          <a:custGeom>
            <a:avLst/>
            <a:gdLst>
              <a:gd name="connsiteX0" fmla="*/ 158115 w 575310"/>
              <a:gd name="connsiteY0" fmla="*/ 45720 h 619125"/>
              <a:gd name="connsiteX1" fmla="*/ 318135 w 575310"/>
              <a:gd name="connsiteY1" fmla="*/ 34290 h 619125"/>
              <a:gd name="connsiteX2" fmla="*/ 352425 w 575310"/>
              <a:gd name="connsiteY2" fmla="*/ 251460 h 619125"/>
              <a:gd name="connsiteX3" fmla="*/ 501015 w 575310"/>
              <a:gd name="connsiteY3" fmla="*/ 274320 h 619125"/>
              <a:gd name="connsiteX4" fmla="*/ 569595 w 575310"/>
              <a:gd name="connsiteY4" fmla="*/ 422910 h 619125"/>
              <a:gd name="connsiteX5" fmla="*/ 466725 w 575310"/>
              <a:gd name="connsiteY5" fmla="*/ 594360 h 619125"/>
              <a:gd name="connsiteX6" fmla="*/ 306705 w 575310"/>
              <a:gd name="connsiteY6" fmla="*/ 571500 h 619125"/>
              <a:gd name="connsiteX7" fmla="*/ 409575 w 575310"/>
              <a:gd name="connsiteY7" fmla="*/ 411480 h 619125"/>
              <a:gd name="connsiteX8" fmla="*/ 43815 w 575310"/>
              <a:gd name="connsiteY8" fmla="*/ 228600 h 619125"/>
              <a:gd name="connsiteX9" fmla="*/ 158115 w 575310"/>
              <a:gd name="connsiteY9" fmla="*/ 4572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310" h="619125">
                <a:moveTo>
                  <a:pt x="158115" y="45720"/>
                </a:moveTo>
                <a:cubicBezTo>
                  <a:pt x="203835" y="13335"/>
                  <a:pt x="285750" y="0"/>
                  <a:pt x="318135" y="34290"/>
                </a:cubicBezTo>
                <a:cubicBezTo>
                  <a:pt x="350520" y="68580"/>
                  <a:pt x="321945" y="211455"/>
                  <a:pt x="352425" y="251460"/>
                </a:cubicBezTo>
                <a:cubicBezTo>
                  <a:pt x="382905" y="291465"/>
                  <a:pt x="464820" y="245745"/>
                  <a:pt x="501015" y="274320"/>
                </a:cubicBezTo>
                <a:cubicBezTo>
                  <a:pt x="537210" y="302895"/>
                  <a:pt x="575310" y="369570"/>
                  <a:pt x="569595" y="422910"/>
                </a:cubicBezTo>
                <a:cubicBezTo>
                  <a:pt x="563880" y="476250"/>
                  <a:pt x="510540" y="569595"/>
                  <a:pt x="466725" y="594360"/>
                </a:cubicBezTo>
                <a:cubicBezTo>
                  <a:pt x="422910" y="619125"/>
                  <a:pt x="316230" y="601980"/>
                  <a:pt x="306705" y="571500"/>
                </a:cubicBezTo>
                <a:cubicBezTo>
                  <a:pt x="297180" y="541020"/>
                  <a:pt x="453390" y="468630"/>
                  <a:pt x="409575" y="411480"/>
                </a:cubicBezTo>
                <a:cubicBezTo>
                  <a:pt x="365760" y="354330"/>
                  <a:pt x="87630" y="287655"/>
                  <a:pt x="43815" y="228600"/>
                </a:cubicBezTo>
                <a:cubicBezTo>
                  <a:pt x="0" y="169545"/>
                  <a:pt x="112395" y="78105"/>
                  <a:pt x="158115" y="457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>
            <a:hlinkClick r:id="rId23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>
            <a:hlinkClick r:id="rId24" action="ppaction://hlinksldjump"/>
          </p:cNvPr>
          <p:cNvSpPr/>
          <p:nvPr/>
        </p:nvSpPr>
        <p:spPr>
          <a:xfrm>
            <a:off x="2506980" y="1870710"/>
            <a:ext cx="563880" cy="440055"/>
          </a:xfrm>
          <a:custGeom>
            <a:avLst/>
            <a:gdLst>
              <a:gd name="connsiteX0" fmla="*/ 41910 w 563880"/>
              <a:gd name="connsiteY0" fmla="*/ 346710 h 440055"/>
              <a:gd name="connsiteX1" fmla="*/ 99060 w 563880"/>
              <a:gd name="connsiteY1" fmla="*/ 95250 h 440055"/>
              <a:gd name="connsiteX2" fmla="*/ 521970 w 563880"/>
              <a:gd name="connsiteY2" fmla="*/ 49530 h 440055"/>
              <a:gd name="connsiteX3" fmla="*/ 350520 w 563880"/>
              <a:gd name="connsiteY3" fmla="*/ 392430 h 440055"/>
              <a:gd name="connsiteX4" fmla="*/ 41910 w 563880"/>
              <a:gd name="connsiteY4" fmla="*/ 34671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" h="440055">
                <a:moveTo>
                  <a:pt x="41910" y="346710"/>
                </a:moveTo>
                <a:cubicBezTo>
                  <a:pt x="0" y="297180"/>
                  <a:pt x="19050" y="144780"/>
                  <a:pt x="99060" y="95250"/>
                </a:cubicBezTo>
                <a:cubicBezTo>
                  <a:pt x="179070" y="45720"/>
                  <a:pt x="480060" y="0"/>
                  <a:pt x="521970" y="49530"/>
                </a:cubicBezTo>
                <a:cubicBezTo>
                  <a:pt x="563880" y="99060"/>
                  <a:pt x="434340" y="344805"/>
                  <a:pt x="350520" y="392430"/>
                </a:cubicBezTo>
                <a:cubicBezTo>
                  <a:pt x="266700" y="440055"/>
                  <a:pt x="83820" y="396240"/>
                  <a:pt x="41910" y="3467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Parchemin horizontal 27"/>
          <p:cNvSpPr/>
          <p:nvPr/>
        </p:nvSpPr>
        <p:spPr>
          <a:xfrm>
            <a:off x="6357950" y="6286496"/>
            <a:ext cx="2428892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La </a:t>
            </a:r>
            <a:r>
              <a:rPr lang="fr-FR" dirty="0" err="1" smtClean="0">
                <a:solidFill>
                  <a:sysClr val="windowText" lastClr="000000"/>
                </a:solidFill>
              </a:rPr>
              <a:t>Boca</a:t>
            </a:r>
            <a:r>
              <a:rPr lang="fr-FR" dirty="0" smtClean="0">
                <a:solidFill>
                  <a:sysClr val="windowText" lastClr="000000"/>
                </a:solidFill>
              </a:rPr>
              <a:t> (Buenos Aires)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29" name="Parchemin horizontal 28"/>
          <p:cNvSpPr/>
          <p:nvPr/>
        </p:nvSpPr>
        <p:spPr>
          <a:xfrm>
            <a:off x="4214810" y="0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ysClr val="windowText" lastClr="000000"/>
                </a:solidFill>
              </a:rPr>
              <a:t>Patagonia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30" name="Parchemin horizontal 29"/>
          <p:cNvSpPr/>
          <p:nvPr/>
        </p:nvSpPr>
        <p:spPr>
          <a:xfrm>
            <a:off x="6357950" y="3929066"/>
            <a:ext cx="250033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Las </a:t>
            </a:r>
            <a:r>
              <a:rPr lang="fr-FR" dirty="0" err="1" smtClean="0">
                <a:solidFill>
                  <a:sysClr val="windowText" lastClr="000000"/>
                </a:solidFill>
              </a:rPr>
              <a:t>cataratas</a:t>
            </a:r>
            <a:r>
              <a:rPr lang="fr-FR" dirty="0" smtClean="0">
                <a:solidFill>
                  <a:sysClr val="windowText" lastClr="000000"/>
                </a:solidFill>
              </a:rPr>
              <a:t> de </a:t>
            </a:r>
            <a:r>
              <a:rPr lang="fr-FR" dirty="0" err="1" smtClean="0">
                <a:solidFill>
                  <a:sysClr val="windowText" lastClr="000000"/>
                </a:solidFill>
              </a:rPr>
              <a:t>Iguazú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pic>
        <p:nvPicPr>
          <p:cNvPr id="2" name="Picture 2" descr="Obelisco Buenos Aires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57158" y="4214818"/>
            <a:ext cx="1653537" cy="2214558"/>
          </a:xfrm>
          <a:prstGeom prst="rect">
            <a:avLst/>
          </a:prstGeom>
          <a:noFill/>
        </p:spPr>
      </p:pic>
      <p:sp>
        <p:nvSpPr>
          <p:cNvPr id="31" name="Parchemin horizontal 30"/>
          <p:cNvSpPr/>
          <p:nvPr/>
        </p:nvSpPr>
        <p:spPr>
          <a:xfrm>
            <a:off x="214282" y="6286496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ysClr val="windowText" lastClr="000000"/>
                </a:solidFill>
              </a:rPr>
              <a:t>Bailar</a:t>
            </a:r>
            <a:r>
              <a:rPr lang="fr-FR" dirty="0" smtClean="0">
                <a:solidFill>
                  <a:sysClr val="windowText" lastClr="000000"/>
                </a:solidFill>
              </a:rPr>
              <a:t> el tango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 rot="16200000" flipH="1">
            <a:off x="1893075" y="3536157"/>
            <a:ext cx="1143008" cy="9286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643306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Picture 2" descr="http://www.banderas-mundo.es/data/flags/ultra/c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929198"/>
            <a:ext cx="2028794" cy="135253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14282" y="3857628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</a:rPr>
              <a:t>Chile</a:t>
            </a:r>
            <a:endParaRPr lang="fr-FR" b="1" dirty="0" smtClean="0">
              <a:solidFill>
                <a:srgbClr val="FF0000"/>
              </a:solidFill>
            </a:endParaRPr>
          </a:p>
          <a:p>
            <a:pPr algn="just"/>
            <a:r>
              <a:rPr lang="fr-FR" sz="1400" b="1" dirty="0" err="1" smtClean="0">
                <a:solidFill>
                  <a:srgbClr val="FF0000"/>
                </a:solidFill>
              </a:rPr>
              <a:t>Lengua</a:t>
            </a:r>
            <a:r>
              <a:rPr lang="fr-FR" sz="1400" b="1" dirty="0" smtClean="0">
                <a:solidFill>
                  <a:srgbClr val="FF0000"/>
                </a:solidFill>
              </a:rPr>
              <a:t> : </a:t>
            </a:r>
            <a:r>
              <a:rPr lang="fr-FR" sz="1400" b="1" dirty="0" err="1" smtClean="0">
                <a:solidFill>
                  <a:srgbClr val="FF0000"/>
                </a:solidFill>
              </a:rPr>
              <a:t>español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fr-FR" sz="1400" b="1" dirty="0" smtClean="0">
                <a:solidFill>
                  <a:srgbClr val="FF0000"/>
                </a:solidFill>
              </a:rPr>
              <a:t>Capital : Santiago de Chile</a:t>
            </a:r>
          </a:p>
          <a:p>
            <a:pPr algn="just"/>
            <a:r>
              <a:rPr lang="fr-FR" sz="1400" b="1" dirty="0" smtClean="0">
                <a:solidFill>
                  <a:srgbClr val="FF0000"/>
                </a:solidFill>
              </a:rPr>
              <a:t>Habitante : </a:t>
            </a:r>
            <a:r>
              <a:rPr lang="fr-FR" sz="1400" b="1" dirty="0" err="1" smtClean="0">
                <a:solidFill>
                  <a:srgbClr val="FF0000"/>
                </a:solidFill>
              </a:rPr>
              <a:t>chileno</a:t>
            </a:r>
            <a:r>
              <a:rPr lang="fr-FR" sz="1400" b="1" dirty="0" smtClean="0">
                <a:solidFill>
                  <a:srgbClr val="FF0000"/>
                </a:solidFill>
              </a:rPr>
              <a:t>/a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www.google.fr/url?source=imglanding&amp;ct=img&amp;q=https://cdn.kiwicollection.com/media/property/PR002241/xl/002241-08-atacama-desert-landscape-volcano.jpg&amp;sa=X&amp;ei=DBpKVb-vE8OqU6ncgeAK&amp;ved=0CAkQ8wc&amp;usg=AFQjCNETm9C3pC3xzyI9xPdBI5_KAzZPb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929198"/>
            <a:ext cx="3100360" cy="1743428"/>
          </a:xfrm>
          <a:prstGeom prst="rect">
            <a:avLst/>
          </a:prstGeom>
          <a:noFill/>
        </p:spPr>
      </p:pic>
      <p:pic>
        <p:nvPicPr>
          <p:cNvPr id="6148" name="Picture 4" descr="http://www.google.fr/url?source=imglanding&amp;ct=img&amp;q=http://fmdos.cl/wp-content/uploads/2015/02/Isla-de-Pascua-Chile.jpg&amp;sa=X&amp;ei=KxpKVeDDJYTxUq6ngdgK&amp;ved=0CAkQ8wc&amp;usg=AFQjCNFd_N5cin2YisLcNFtMy4w9n9bnO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786058"/>
            <a:ext cx="2619348" cy="1737244"/>
          </a:xfrm>
          <a:prstGeom prst="rect">
            <a:avLst/>
          </a:prstGeom>
          <a:noFill/>
        </p:spPr>
      </p:pic>
      <p:sp>
        <p:nvSpPr>
          <p:cNvPr id="8" name="Forme libre 7">
            <a:hlinkClick r:id="rId6" action="ppaction://hlinksldjump"/>
          </p:cNvPr>
          <p:cNvSpPr/>
          <p:nvPr/>
        </p:nvSpPr>
        <p:spPr>
          <a:xfrm>
            <a:off x="104775" y="173355"/>
            <a:ext cx="2207895" cy="1520190"/>
          </a:xfrm>
          <a:custGeom>
            <a:avLst/>
            <a:gdLst>
              <a:gd name="connsiteX0" fmla="*/ 203835 w 2207895"/>
              <a:gd name="connsiteY0" fmla="*/ 55245 h 1520190"/>
              <a:gd name="connsiteX1" fmla="*/ 1369695 w 2207895"/>
              <a:gd name="connsiteY1" fmla="*/ 626745 h 1520190"/>
              <a:gd name="connsiteX2" fmla="*/ 1495425 w 2207895"/>
              <a:gd name="connsiteY2" fmla="*/ 1255395 h 1520190"/>
              <a:gd name="connsiteX3" fmla="*/ 2112645 w 2207895"/>
              <a:gd name="connsiteY3" fmla="*/ 935355 h 1520190"/>
              <a:gd name="connsiteX4" fmla="*/ 2066925 w 2207895"/>
              <a:gd name="connsiteY4" fmla="*/ 1278255 h 1520190"/>
              <a:gd name="connsiteX5" fmla="*/ 1689735 w 2207895"/>
              <a:gd name="connsiteY5" fmla="*/ 1495425 h 1520190"/>
              <a:gd name="connsiteX6" fmla="*/ 786765 w 2207895"/>
              <a:gd name="connsiteY6" fmla="*/ 1129665 h 1520190"/>
              <a:gd name="connsiteX7" fmla="*/ 146685 w 2207895"/>
              <a:gd name="connsiteY7" fmla="*/ 295275 h 1520190"/>
              <a:gd name="connsiteX8" fmla="*/ 203835 w 2207895"/>
              <a:gd name="connsiteY8" fmla="*/ 55245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95" h="1520190">
                <a:moveTo>
                  <a:pt x="203835" y="55245"/>
                </a:moveTo>
                <a:cubicBezTo>
                  <a:pt x="407670" y="110490"/>
                  <a:pt x="1154430" y="426720"/>
                  <a:pt x="1369695" y="626745"/>
                </a:cubicBezTo>
                <a:cubicBezTo>
                  <a:pt x="1584960" y="826770"/>
                  <a:pt x="1371600" y="1203960"/>
                  <a:pt x="1495425" y="1255395"/>
                </a:cubicBezTo>
                <a:cubicBezTo>
                  <a:pt x="1619250" y="1306830"/>
                  <a:pt x="2017395" y="931545"/>
                  <a:pt x="2112645" y="935355"/>
                </a:cubicBezTo>
                <a:cubicBezTo>
                  <a:pt x="2207895" y="939165"/>
                  <a:pt x="2137410" y="1184910"/>
                  <a:pt x="2066925" y="1278255"/>
                </a:cubicBezTo>
                <a:cubicBezTo>
                  <a:pt x="1996440" y="1371600"/>
                  <a:pt x="1903095" y="1520190"/>
                  <a:pt x="1689735" y="1495425"/>
                </a:cubicBezTo>
                <a:cubicBezTo>
                  <a:pt x="1476375" y="1470660"/>
                  <a:pt x="1043940" y="1329690"/>
                  <a:pt x="786765" y="1129665"/>
                </a:cubicBezTo>
                <a:cubicBezTo>
                  <a:pt x="529590" y="929640"/>
                  <a:pt x="238125" y="472440"/>
                  <a:pt x="146685" y="295275"/>
                </a:cubicBezTo>
                <a:cubicBezTo>
                  <a:pt x="55245" y="118110"/>
                  <a:pt x="0" y="0"/>
                  <a:pt x="203835" y="552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>
            <a:hlinkClick r:id="rId7" action="ppaction://hlinksldjump"/>
          </p:cNvPr>
          <p:cNvSpPr/>
          <p:nvPr/>
        </p:nvSpPr>
        <p:spPr>
          <a:xfrm>
            <a:off x="2423160" y="929640"/>
            <a:ext cx="819150" cy="603885"/>
          </a:xfrm>
          <a:custGeom>
            <a:avLst/>
            <a:gdLst>
              <a:gd name="connsiteX0" fmla="*/ 0 w 819150"/>
              <a:gd name="connsiteY0" fmla="*/ 156210 h 603885"/>
              <a:gd name="connsiteX1" fmla="*/ 445770 w 819150"/>
              <a:gd name="connsiteY1" fmla="*/ 30480 h 603885"/>
              <a:gd name="connsiteX2" fmla="*/ 800100 w 819150"/>
              <a:gd name="connsiteY2" fmla="*/ 339090 h 603885"/>
              <a:gd name="connsiteX3" fmla="*/ 331470 w 819150"/>
              <a:gd name="connsiteY3" fmla="*/ 567690 h 603885"/>
              <a:gd name="connsiteX4" fmla="*/ 68580 w 819150"/>
              <a:gd name="connsiteY4" fmla="*/ 121920 h 603885"/>
              <a:gd name="connsiteX5" fmla="*/ 137160 w 819150"/>
              <a:gd name="connsiteY5" fmla="*/ 76200 h 603885"/>
              <a:gd name="connsiteX6" fmla="*/ 114300 w 819150"/>
              <a:gd name="connsiteY6" fmla="*/ 121920 h 6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603885">
                <a:moveTo>
                  <a:pt x="0" y="156210"/>
                </a:moveTo>
                <a:cubicBezTo>
                  <a:pt x="156210" y="78105"/>
                  <a:pt x="312420" y="0"/>
                  <a:pt x="445770" y="30480"/>
                </a:cubicBezTo>
                <a:cubicBezTo>
                  <a:pt x="579120" y="60960"/>
                  <a:pt x="819150" y="249555"/>
                  <a:pt x="800100" y="339090"/>
                </a:cubicBezTo>
                <a:cubicBezTo>
                  <a:pt x="781050" y="428625"/>
                  <a:pt x="453390" y="603885"/>
                  <a:pt x="331470" y="567690"/>
                </a:cubicBezTo>
                <a:cubicBezTo>
                  <a:pt x="209550" y="531495"/>
                  <a:pt x="100965" y="203835"/>
                  <a:pt x="68580" y="121920"/>
                </a:cubicBezTo>
                <a:cubicBezTo>
                  <a:pt x="36195" y="40005"/>
                  <a:pt x="129540" y="76200"/>
                  <a:pt x="137160" y="76200"/>
                </a:cubicBezTo>
                <a:cubicBezTo>
                  <a:pt x="144780" y="76200"/>
                  <a:pt x="129540" y="99060"/>
                  <a:pt x="114300" y="12192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hlinkClick r:id="rId8" action="ppaction://hlinksldjump"/>
          </p:cNvPr>
          <p:cNvSpPr/>
          <p:nvPr/>
        </p:nvSpPr>
        <p:spPr>
          <a:xfrm>
            <a:off x="3089910" y="1280160"/>
            <a:ext cx="358140" cy="262890"/>
          </a:xfrm>
          <a:custGeom>
            <a:avLst/>
            <a:gdLst>
              <a:gd name="connsiteX0" fmla="*/ 19050 w 358140"/>
              <a:gd name="connsiteY0" fmla="*/ 91440 h 262890"/>
              <a:gd name="connsiteX1" fmla="*/ 293370 w 358140"/>
              <a:gd name="connsiteY1" fmla="*/ 22860 h 262890"/>
              <a:gd name="connsiteX2" fmla="*/ 339090 w 358140"/>
              <a:gd name="connsiteY2" fmla="*/ 228600 h 262890"/>
              <a:gd name="connsiteX3" fmla="*/ 179070 w 358140"/>
              <a:gd name="connsiteY3" fmla="*/ 228600 h 262890"/>
              <a:gd name="connsiteX4" fmla="*/ 19050 w 358140"/>
              <a:gd name="connsiteY4" fmla="*/ 9144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262890">
                <a:moveTo>
                  <a:pt x="19050" y="91440"/>
                </a:moveTo>
                <a:cubicBezTo>
                  <a:pt x="38100" y="57150"/>
                  <a:pt x="240030" y="0"/>
                  <a:pt x="293370" y="22860"/>
                </a:cubicBezTo>
                <a:cubicBezTo>
                  <a:pt x="346710" y="45720"/>
                  <a:pt x="358140" y="194310"/>
                  <a:pt x="339090" y="228600"/>
                </a:cubicBezTo>
                <a:cubicBezTo>
                  <a:pt x="320040" y="262890"/>
                  <a:pt x="226695" y="255270"/>
                  <a:pt x="179070" y="228600"/>
                </a:cubicBezTo>
                <a:cubicBezTo>
                  <a:pt x="131445" y="201930"/>
                  <a:pt x="0" y="125730"/>
                  <a:pt x="19050" y="914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hlinkClick r:id="rId9" action="ppaction://hlinksldjump"/>
          </p:cNvPr>
          <p:cNvSpPr/>
          <p:nvPr/>
        </p:nvSpPr>
        <p:spPr>
          <a:xfrm>
            <a:off x="3375660" y="1184910"/>
            <a:ext cx="691515" cy="514350"/>
          </a:xfrm>
          <a:custGeom>
            <a:avLst/>
            <a:gdLst>
              <a:gd name="connsiteX0" fmla="*/ 87630 w 691515"/>
              <a:gd name="connsiteY0" fmla="*/ 95250 h 514350"/>
              <a:gd name="connsiteX1" fmla="*/ 624840 w 691515"/>
              <a:gd name="connsiteY1" fmla="*/ 60960 h 514350"/>
              <a:gd name="connsiteX2" fmla="*/ 487680 w 691515"/>
              <a:gd name="connsiteY2" fmla="*/ 461010 h 514350"/>
              <a:gd name="connsiteX3" fmla="*/ 99060 w 691515"/>
              <a:gd name="connsiteY3" fmla="*/ 381000 h 514350"/>
              <a:gd name="connsiteX4" fmla="*/ 87630 w 691515"/>
              <a:gd name="connsiteY4" fmla="*/ 952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515" h="514350">
                <a:moveTo>
                  <a:pt x="87630" y="95250"/>
                </a:moveTo>
                <a:cubicBezTo>
                  <a:pt x="175260" y="41910"/>
                  <a:pt x="558165" y="0"/>
                  <a:pt x="624840" y="60960"/>
                </a:cubicBezTo>
                <a:cubicBezTo>
                  <a:pt x="691515" y="121920"/>
                  <a:pt x="575310" y="407670"/>
                  <a:pt x="487680" y="461010"/>
                </a:cubicBezTo>
                <a:cubicBezTo>
                  <a:pt x="400050" y="514350"/>
                  <a:pt x="161925" y="445770"/>
                  <a:pt x="99060" y="381000"/>
                </a:cubicBezTo>
                <a:cubicBezTo>
                  <a:pt x="36195" y="316230"/>
                  <a:pt x="0" y="148590"/>
                  <a:pt x="87630" y="9525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hlinkClick r:id="rId10" action="ppaction://hlinksldjump"/>
          </p:cNvPr>
          <p:cNvSpPr/>
          <p:nvPr/>
        </p:nvSpPr>
        <p:spPr>
          <a:xfrm>
            <a:off x="1781175" y="1396365"/>
            <a:ext cx="495300" cy="596265"/>
          </a:xfrm>
          <a:custGeom>
            <a:avLst/>
            <a:gdLst>
              <a:gd name="connsiteX0" fmla="*/ 24765 w 495300"/>
              <a:gd name="connsiteY0" fmla="*/ 283845 h 596265"/>
              <a:gd name="connsiteX1" fmla="*/ 310515 w 495300"/>
              <a:gd name="connsiteY1" fmla="*/ 9525 h 596265"/>
              <a:gd name="connsiteX2" fmla="*/ 470535 w 495300"/>
              <a:gd name="connsiteY2" fmla="*/ 226695 h 596265"/>
              <a:gd name="connsiteX3" fmla="*/ 161925 w 495300"/>
              <a:gd name="connsiteY3" fmla="*/ 592455 h 596265"/>
              <a:gd name="connsiteX4" fmla="*/ 24765 w 495300"/>
              <a:gd name="connsiteY4" fmla="*/ 283845 h 5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596265">
                <a:moveTo>
                  <a:pt x="24765" y="283845"/>
                </a:moveTo>
                <a:cubicBezTo>
                  <a:pt x="49530" y="186690"/>
                  <a:pt x="236220" y="19050"/>
                  <a:pt x="310515" y="9525"/>
                </a:cubicBezTo>
                <a:cubicBezTo>
                  <a:pt x="384810" y="0"/>
                  <a:pt x="495300" y="129540"/>
                  <a:pt x="470535" y="226695"/>
                </a:cubicBezTo>
                <a:cubicBezTo>
                  <a:pt x="445770" y="323850"/>
                  <a:pt x="234315" y="588645"/>
                  <a:pt x="161925" y="592455"/>
                </a:cubicBezTo>
                <a:cubicBezTo>
                  <a:pt x="89535" y="596265"/>
                  <a:pt x="0" y="381000"/>
                  <a:pt x="24765" y="2838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hlinkClick r:id="rId11" action="ppaction://hlinksldjump"/>
          </p:cNvPr>
          <p:cNvSpPr/>
          <p:nvPr/>
        </p:nvSpPr>
        <p:spPr>
          <a:xfrm>
            <a:off x="2156460" y="1796415"/>
            <a:ext cx="508635" cy="676275"/>
          </a:xfrm>
          <a:custGeom>
            <a:avLst/>
            <a:gdLst>
              <a:gd name="connsiteX0" fmla="*/ 49530 w 508635"/>
              <a:gd name="connsiteY0" fmla="*/ 100965 h 676275"/>
              <a:gd name="connsiteX1" fmla="*/ 449580 w 508635"/>
              <a:gd name="connsiteY1" fmla="*/ 43815 h 676275"/>
              <a:gd name="connsiteX2" fmla="*/ 403860 w 508635"/>
              <a:gd name="connsiteY2" fmla="*/ 272415 h 676275"/>
              <a:gd name="connsiteX3" fmla="*/ 152400 w 508635"/>
              <a:gd name="connsiteY3" fmla="*/ 649605 h 676275"/>
              <a:gd name="connsiteX4" fmla="*/ 49530 w 508635"/>
              <a:gd name="connsiteY4" fmla="*/ 10096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" h="676275">
                <a:moveTo>
                  <a:pt x="49530" y="100965"/>
                </a:moveTo>
                <a:cubicBezTo>
                  <a:pt x="99060" y="0"/>
                  <a:pt x="390525" y="15240"/>
                  <a:pt x="449580" y="43815"/>
                </a:cubicBezTo>
                <a:cubicBezTo>
                  <a:pt x="508635" y="72390"/>
                  <a:pt x="453390" y="171450"/>
                  <a:pt x="403860" y="272415"/>
                </a:cubicBezTo>
                <a:cubicBezTo>
                  <a:pt x="354330" y="373380"/>
                  <a:pt x="205740" y="676275"/>
                  <a:pt x="152400" y="649605"/>
                </a:cubicBezTo>
                <a:cubicBezTo>
                  <a:pt x="99060" y="622935"/>
                  <a:pt x="0" y="201930"/>
                  <a:pt x="49530" y="1009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12" action="ppaction://hlinksldjump"/>
          </p:cNvPr>
          <p:cNvSpPr/>
          <p:nvPr/>
        </p:nvSpPr>
        <p:spPr>
          <a:xfrm>
            <a:off x="2779395" y="1878330"/>
            <a:ext cx="988695" cy="1102995"/>
          </a:xfrm>
          <a:custGeom>
            <a:avLst/>
            <a:gdLst>
              <a:gd name="connsiteX0" fmla="*/ 158115 w 988695"/>
              <a:gd name="connsiteY0" fmla="*/ 373380 h 1102995"/>
              <a:gd name="connsiteX1" fmla="*/ 523875 w 988695"/>
              <a:gd name="connsiteY1" fmla="*/ 7620 h 1102995"/>
              <a:gd name="connsiteX2" fmla="*/ 672465 w 988695"/>
              <a:gd name="connsiteY2" fmla="*/ 419100 h 1102995"/>
              <a:gd name="connsiteX3" fmla="*/ 946785 w 988695"/>
              <a:gd name="connsiteY3" fmla="*/ 453390 h 1102995"/>
              <a:gd name="connsiteX4" fmla="*/ 923925 w 988695"/>
              <a:gd name="connsiteY4" fmla="*/ 739140 h 1102995"/>
              <a:gd name="connsiteX5" fmla="*/ 706755 w 988695"/>
              <a:gd name="connsiteY5" fmla="*/ 876300 h 1102995"/>
              <a:gd name="connsiteX6" fmla="*/ 775335 w 988695"/>
              <a:gd name="connsiteY6" fmla="*/ 1082040 h 1102995"/>
              <a:gd name="connsiteX7" fmla="*/ 89535 w 988695"/>
              <a:gd name="connsiteY7" fmla="*/ 750570 h 1102995"/>
              <a:gd name="connsiteX8" fmla="*/ 238125 w 988695"/>
              <a:gd name="connsiteY8" fmla="*/ 590550 h 1102995"/>
              <a:gd name="connsiteX9" fmla="*/ 215265 w 988695"/>
              <a:gd name="connsiteY9" fmla="*/ 327660 h 1102995"/>
              <a:gd name="connsiteX10" fmla="*/ 215265 w 988695"/>
              <a:gd name="connsiteY10" fmla="*/ 293370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695" h="1102995">
                <a:moveTo>
                  <a:pt x="158115" y="373380"/>
                </a:moveTo>
                <a:cubicBezTo>
                  <a:pt x="298132" y="186690"/>
                  <a:pt x="438150" y="0"/>
                  <a:pt x="523875" y="7620"/>
                </a:cubicBezTo>
                <a:cubicBezTo>
                  <a:pt x="609600" y="15240"/>
                  <a:pt x="601980" y="344805"/>
                  <a:pt x="672465" y="419100"/>
                </a:cubicBezTo>
                <a:cubicBezTo>
                  <a:pt x="742950" y="493395"/>
                  <a:pt x="904875" y="400050"/>
                  <a:pt x="946785" y="453390"/>
                </a:cubicBezTo>
                <a:cubicBezTo>
                  <a:pt x="988695" y="506730"/>
                  <a:pt x="963930" y="668655"/>
                  <a:pt x="923925" y="739140"/>
                </a:cubicBezTo>
                <a:cubicBezTo>
                  <a:pt x="883920" y="809625"/>
                  <a:pt x="731520" y="819150"/>
                  <a:pt x="706755" y="876300"/>
                </a:cubicBezTo>
                <a:cubicBezTo>
                  <a:pt x="681990" y="933450"/>
                  <a:pt x="878205" y="1102995"/>
                  <a:pt x="775335" y="1082040"/>
                </a:cubicBezTo>
                <a:cubicBezTo>
                  <a:pt x="672465" y="1061085"/>
                  <a:pt x="179070" y="832485"/>
                  <a:pt x="89535" y="750570"/>
                </a:cubicBezTo>
                <a:cubicBezTo>
                  <a:pt x="0" y="668655"/>
                  <a:pt x="217170" y="661035"/>
                  <a:pt x="238125" y="590550"/>
                </a:cubicBezTo>
                <a:cubicBezTo>
                  <a:pt x="259080" y="520065"/>
                  <a:pt x="219075" y="377190"/>
                  <a:pt x="215265" y="327660"/>
                </a:cubicBezTo>
                <a:cubicBezTo>
                  <a:pt x="211455" y="278130"/>
                  <a:pt x="213360" y="285750"/>
                  <a:pt x="215265" y="29337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hlinkClick r:id="rId13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4" action="ppaction://hlinksldjump"/>
          </p:cNvPr>
          <p:cNvSpPr/>
          <p:nvPr/>
        </p:nvSpPr>
        <p:spPr>
          <a:xfrm>
            <a:off x="3377565" y="2558415"/>
            <a:ext cx="2994660" cy="2787015"/>
          </a:xfrm>
          <a:custGeom>
            <a:avLst/>
            <a:gdLst>
              <a:gd name="connsiteX0" fmla="*/ 257175 w 2994660"/>
              <a:gd name="connsiteY0" fmla="*/ 253365 h 2787015"/>
              <a:gd name="connsiteX1" fmla="*/ 1743075 w 2994660"/>
              <a:gd name="connsiteY1" fmla="*/ 81915 h 2787015"/>
              <a:gd name="connsiteX2" fmla="*/ 2931795 w 2994660"/>
              <a:gd name="connsiteY2" fmla="*/ 744855 h 2787015"/>
              <a:gd name="connsiteX3" fmla="*/ 1365885 w 2994660"/>
              <a:gd name="connsiteY3" fmla="*/ 2596515 h 2787015"/>
              <a:gd name="connsiteX4" fmla="*/ 1411605 w 2994660"/>
              <a:gd name="connsiteY4" fmla="*/ 1887855 h 2787015"/>
              <a:gd name="connsiteX5" fmla="*/ 1137285 w 2994660"/>
              <a:gd name="connsiteY5" fmla="*/ 1750695 h 2787015"/>
              <a:gd name="connsiteX6" fmla="*/ 1160145 w 2994660"/>
              <a:gd name="connsiteY6" fmla="*/ 1270635 h 2787015"/>
              <a:gd name="connsiteX7" fmla="*/ 520065 w 2994660"/>
              <a:gd name="connsiteY7" fmla="*/ 836295 h 2787015"/>
              <a:gd name="connsiteX8" fmla="*/ 211455 w 2994660"/>
              <a:gd name="connsiteY8" fmla="*/ 950595 h 2787015"/>
              <a:gd name="connsiteX9" fmla="*/ 17145 w 2994660"/>
              <a:gd name="connsiteY9" fmla="*/ 687705 h 2787015"/>
              <a:gd name="connsiteX10" fmla="*/ 314325 w 2994660"/>
              <a:gd name="connsiteY10" fmla="*/ 504825 h 2787015"/>
              <a:gd name="connsiteX11" fmla="*/ 257175 w 2994660"/>
              <a:gd name="connsiteY11" fmla="*/ 253365 h 278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660" h="2787015">
                <a:moveTo>
                  <a:pt x="257175" y="253365"/>
                </a:moveTo>
                <a:cubicBezTo>
                  <a:pt x="495300" y="182880"/>
                  <a:pt x="1297305" y="0"/>
                  <a:pt x="1743075" y="81915"/>
                </a:cubicBezTo>
                <a:cubicBezTo>
                  <a:pt x="2188845" y="163830"/>
                  <a:pt x="2994660" y="325755"/>
                  <a:pt x="2931795" y="744855"/>
                </a:cubicBezTo>
                <a:cubicBezTo>
                  <a:pt x="2868930" y="1163955"/>
                  <a:pt x="1619250" y="2406015"/>
                  <a:pt x="1365885" y="2596515"/>
                </a:cubicBezTo>
                <a:cubicBezTo>
                  <a:pt x="1112520" y="2787015"/>
                  <a:pt x="1449705" y="2028825"/>
                  <a:pt x="1411605" y="1887855"/>
                </a:cubicBezTo>
                <a:cubicBezTo>
                  <a:pt x="1373505" y="1746885"/>
                  <a:pt x="1179195" y="1853565"/>
                  <a:pt x="1137285" y="1750695"/>
                </a:cubicBezTo>
                <a:cubicBezTo>
                  <a:pt x="1095375" y="1647825"/>
                  <a:pt x="1263015" y="1423035"/>
                  <a:pt x="1160145" y="1270635"/>
                </a:cubicBezTo>
                <a:cubicBezTo>
                  <a:pt x="1057275" y="1118235"/>
                  <a:pt x="678180" y="889635"/>
                  <a:pt x="520065" y="836295"/>
                </a:cubicBezTo>
                <a:cubicBezTo>
                  <a:pt x="361950" y="782955"/>
                  <a:pt x="295275" y="975360"/>
                  <a:pt x="211455" y="950595"/>
                </a:cubicBezTo>
                <a:cubicBezTo>
                  <a:pt x="127635" y="925830"/>
                  <a:pt x="0" y="762000"/>
                  <a:pt x="17145" y="687705"/>
                </a:cubicBezTo>
                <a:cubicBezTo>
                  <a:pt x="34290" y="613410"/>
                  <a:pt x="268605" y="575310"/>
                  <a:pt x="314325" y="504825"/>
                </a:cubicBezTo>
                <a:cubicBezTo>
                  <a:pt x="360045" y="434340"/>
                  <a:pt x="19050" y="323850"/>
                  <a:pt x="257175" y="2533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5" action="ppaction://hlinksldjump"/>
          </p:cNvPr>
          <p:cNvSpPr/>
          <p:nvPr/>
        </p:nvSpPr>
        <p:spPr>
          <a:xfrm>
            <a:off x="2466975" y="2552700"/>
            <a:ext cx="681990" cy="586740"/>
          </a:xfrm>
          <a:custGeom>
            <a:avLst/>
            <a:gdLst>
              <a:gd name="connsiteX0" fmla="*/ 161925 w 681990"/>
              <a:gd name="connsiteY0" fmla="*/ 41910 h 586740"/>
              <a:gd name="connsiteX1" fmla="*/ 653415 w 681990"/>
              <a:gd name="connsiteY1" fmla="*/ 213360 h 586740"/>
              <a:gd name="connsiteX2" fmla="*/ 333375 w 681990"/>
              <a:gd name="connsiteY2" fmla="*/ 544830 h 586740"/>
              <a:gd name="connsiteX3" fmla="*/ 24765 w 681990"/>
              <a:gd name="connsiteY3" fmla="*/ 464820 h 586740"/>
              <a:gd name="connsiteX4" fmla="*/ 161925 w 681990"/>
              <a:gd name="connsiteY4" fmla="*/ 4191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" h="586740">
                <a:moveTo>
                  <a:pt x="161925" y="41910"/>
                </a:moveTo>
                <a:cubicBezTo>
                  <a:pt x="266700" y="0"/>
                  <a:pt x="624840" y="129540"/>
                  <a:pt x="653415" y="213360"/>
                </a:cubicBezTo>
                <a:cubicBezTo>
                  <a:pt x="681990" y="297180"/>
                  <a:pt x="438150" y="502920"/>
                  <a:pt x="333375" y="544830"/>
                </a:cubicBezTo>
                <a:cubicBezTo>
                  <a:pt x="228600" y="586740"/>
                  <a:pt x="49530" y="548640"/>
                  <a:pt x="24765" y="464820"/>
                </a:cubicBezTo>
                <a:cubicBezTo>
                  <a:pt x="0" y="381000"/>
                  <a:pt x="57150" y="83820"/>
                  <a:pt x="161925" y="419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6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7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8" action="ppaction://hlinksldjump"/>
          </p:cNvPr>
          <p:cNvSpPr/>
          <p:nvPr/>
        </p:nvSpPr>
        <p:spPr>
          <a:xfrm>
            <a:off x="3299460" y="4385310"/>
            <a:ext cx="1196340" cy="2444115"/>
          </a:xfrm>
          <a:custGeom>
            <a:avLst/>
            <a:gdLst>
              <a:gd name="connsiteX0" fmla="*/ 495300 w 1196340"/>
              <a:gd name="connsiteY0" fmla="*/ 15240 h 2444115"/>
              <a:gd name="connsiteX1" fmla="*/ 1021080 w 1196340"/>
              <a:gd name="connsiteY1" fmla="*/ 186690 h 2444115"/>
              <a:gd name="connsiteX2" fmla="*/ 998220 w 1196340"/>
              <a:gd name="connsiteY2" fmla="*/ 335280 h 2444115"/>
              <a:gd name="connsiteX3" fmla="*/ 1192530 w 1196340"/>
              <a:gd name="connsiteY3" fmla="*/ 461010 h 2444115"/>
              <a:gd name="connsiteX4" fmla="*/ 1009650 w 1196340"/>
              <a:gd name="connsiteY4" fmla="*/ 586740 h 2444115"/>
              <a:gd name="connsiteX5" fmla="*/ 963930 w 1196340"/>
              <a:gd name="connsiteY5" fmla="*/ 906780 h 2444115"/>
              <a:gd name="connsiteX6" fmla="*/ 1089660 w 1196340"/>
              <a:gd name="connsiteY6" fmla="*/ 1021080 h 2444115"/>
              <a:gd name="connsiteX7" fmla="*/ 323850 w 1196340"/>
              <a:gd name="connsiteY7" fmla="*/ 2266950 h 2444115"/>
              <a:gd name="connsiteX8" fmla="*/ 186690 w 1196340"/>
              <a:gd name="connsiteY8" fmla="*/ 2084070 h 2444115"/>
              <a:gd name="connsiteX9" fmla="*/ 15240 w 1196340"/>
              <a:gd name="connsiteY9" fmla="*/ 1946910 h 2444115"/>
              <a:gd name="connsiteX10" fmla="*/ 95250 w 1196340"/>
              <a:gd name="connsiteY10" fmla="*/ 1226820 h 2444115"/>
              <a:gd name="connsiteX11" fmla="*/ 346710 w 1196340"/>
              <a:gd name="connsiteY11" fmla="*/ 278130 h 2444115"/>
              <a:gd name="connsiteX12" fmla="*/ 495300 w 1196340"/>
              <a:gd name="connsiteY12" fmla="*/ 15240 h 24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340" h="2444115">
                <a:moveTo>
                  <a:pt x="495300" y="15240"/>
                </a:moveTo>
                <a:cubicBezTo>
                  <a:pt x="607695" y="0"/>
                  <a:pt x="937260" y="133350"/>
                  <a:pt x="1021080" y="186690"/>
                </a:cubicBezTo>
                <a:cubicBezTo>
                  <a:pt x="1104900" y="240030"/>
                  <a:pt x="969645" y="289560"/>
                  <a:pt x="998220" y="335280"/>
                </a:cubicBezTo>
                <a:cubicBezTo>
                  <a:pt x="1026795" y="381000"/>
                  <a:pt x="1190625" y="419100"/>
                  <a:pt x="1192530" y="461010"/>
                </a:cubicBezTo>
                <a:cubicBezTo>
                  <a:pt x="1194435" y="502920"/>
                  <a:pt x="1047750" y="512445"/>
                  <a:pt x="1009650" y="586740"/>
                </a:cubicBezTo>
                <a:cubicBezTo>
                  <a:pt x="971550" y="661035"/>
                  <a:pt x="950595" y="834390"/>
                  <a:pt x="963930" y="906780"/>
                </a:cubicBezTo>
                <a:cubicBezTo>
                  <a:pt x="977265" y="979170"/>
                  <a:pt x="1196340" y="794385"/>
                  <a:pt x="1089660" y="1021080"/>
                </a:cubicBezTo>
                <a:cubicBezTo>
                  <a:pt x="982980" y="1247775"/>
                  <a:pt x="474345" y="2089785"/>
                  <a:pt x="323850" y="2266950"/>
                </a:cubicBezTo>
                <a:cubicBezTo>
                  <a:pt x="173355" y="2444115"/>
                  <a:pt x="238125" y="2137410"/>
                  <a:pt x="186690" y="2084070"/>
                </a:cubicBezTo>
                <a:cubicBezTo>
                  <a:pt x="135255" y="2030730"/>
                  <a:pt x="30480" y="2089785"/>
                  <a:pt x="15240" y="1946910"/>
                </a:cubicBezTo>
                <a:cubicBezTo>
                  <a:pt x="0" y="1804035"/>
                  <a:pt x="40005" y="1504950"/>
                  <a:pt x="95250" y="1226820"/>
                </a:cubicBezTo>
                <a:cubicBezTo>
                  <a:pt x="150495" y="948690"/>
                  <a:pt x="274320" y="480060"/>
                  <a:pt x="346710" y="278130"/>
                </a:cubicBezTo>
                <a:cubicBezTo>
                  <a:pt x="419100" y="76200"/>
                  <a:pt x="382905" y="30480"/>
                  <a:pt x="49530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hlinkClick r:id="rId19" action="ppaction://hlinksldjump"/>
          </p:cNvPr>
          <p:cNvSpPr/>
          <p:nvPr/>
        </p:nvSpPr>
        <p:spPr>
          <a:xfrm>
            <a:off x="-259080" y="-11239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19" action="ppaction://hlinksldjump"/>
          </p:cNvPr>
          <p:cNvSpPr/>
          <p:nvPr/>
        </p:nvSpPr>
        <p:spPr>
          <a:xfrm>
            <a:off x="-106680" y="4000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>
            <a:hlinkClick r:id="rId20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21" action="ppaction://hlinksldjump"/>
          </p:cNvPr>
          <p:cNvSpPr/>
          <p:nvPr/>
        </p:nvSpPr>
        <p:spPr>
          <a:xfrm>
            <a:off x="4070985" y="4149090"/>
            <a:ext cx="575310" cy="619125"/>
          </a:xfrm>
          <a:custGeom>
            <a:avLst/>
            <a:gdLst>
              <a:gd name="connsiteX0" fmla="*/ 158115 w 575310"/>
              <a:gd name="connsiteY0" fmla="*/ 45720 h 619125"/>
              <a:gd name="connsiteX1" fmla="*/ 318135 w 575310"/>
              <a:gd name="connsiteY1" fmla="*/ 34290 h 619125"/>
              <a:gd name="connsiteX2" fmla="*/ 352425 w 575310"/>
              <a:gd name="connsiteY2" fmla="*/ 251460 h 619125"/>
              <a:gd name="connsiteX3" fmla="*/ 501015 w 575310"/>
              <a:gd name="connsiteY3" fmla="*/ 274320 h 619125"/>
              <a:gd name="connsiteX4" fmla="*/ 569595 w 575310"/>
              <a:gd name="connsiteY4" fmla="*/ 422910 h 619125"/>
              <a:gd name="connsiteX5" fmla="*/ 466725 w 575310"/>
              <a:gd name="connsiteY5" fmla="*/ 594360 h 619125"/>
              <a:gd name="connsiteX6" fmla="*/ 306705 w 575310"/>
              <a:gd name="connsiteY6" fmla="*/ 571500 h 619125"/>
              <a:gd name="connsiteX7" fmla="*/ 409575 w 575310"/>
              <a:gd name="connsiteY7" fmla="*/ 411480 h 619125"/>
              <a:gd name="connsiteX8" fmla="*/ 43815 w 575310"/>
              <a:gd name="connsiteY8" fmla="*/ 228600 h 619125"/>
              <a:gd name="connsiteX9" fmla="*/ 158115 w 575310"/>
              <a:gd name="connsiteY9" fmla="*/ 4572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310" h="619125">
                <a:moveTo>
                  <a:pt x="158115" y="45720"/>
                </a:moveTo>
                <a:cubicBezTo>
                  <a:pt x="203835" y="13335"/>
                  <a:pt x="285750" y="0"/>
                  <a:pt x="318135" y="34290"/>
                </a:cubicBezTo>
                <a:cubicBezTo>
                  <a:pt x="350520" y="68580"/>
                  <a:pt x="321945" y="211455"/>
                  <a:pt x="352425" y="251460"/>
                </a:cubicBezTo>
                <a:cubicBezTo>
                  <a:pt x="382905" y="291465"/>
                  <a:pt x="464820" y="245745"/>
                  <a:pt x="501015" y="274320"/>
                </a:cubicBezTo>
                <a:cubicBezTo>
                  <a:pt x="537210" y="302895"/>
                  <a:pt x="575310" y="369570"/>
                  <a:pt x="569595" y="422910"/>
                </a:cubicBezTo>
                <a:cubicBezTo>
                  <a:pt x="563880" y="476250"/>
                  <a:pt x="510540" y="569595"/>
                  <a:pt x="466725" y="594360"/>
                </a:cubicBezTo>
                <a:cubicBezTo>
                  <a:pt x="422910" y="619125"/>
                  <a:pt x="316230" y="601980"/>
                  <a:pt x="306705" y="571500"/>
                </a:cubicBezTo>
                <a:cubicBezTo>
                  <a:pt x="297180" y="541020"/>
                  <a:pt x="453390" y="468630"/>
                  <a:pt x="409575" y="411480"/>
                </a:cubicBezTo>
                <a:cubicBezTo>
                  <a:pt x="365760" y="354330"/>
                  <a:pt x="87630" y="287655"/>
                  <a:pt x="43815" y="228600"/>
                </a:cubicBezTo>
                <a:cubicBezTo>
                  <a:pt x="0" y="169545"/>
                  <a:pt x="112395" y="78105"/>
                  <a:pt x="158115" y="457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hlinkClick r:id="rId22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>
            <a:hlinkClick r:id="rId23" action="ppaction://hlinksldjump"/>
          </p:cNvPr>
          <p:cNvSpPr/>
          <p:nvPr/>
        </p:nvSpPr>
        <p:spPr>
          <a:xfrm>
            <a:off x="2506980" y="1870710"/>
            <a:ext cx="563880" cy="440055"/>
          </a:xfrm>
          <a:custGeom>
            <a:avLst/>
            <a:gdLst>
              <a:gd name="connsiteX0" fmla="*/ 41910 w 563880"/>
              <a:gd name="connsiteY0" fmla="*/ 346710 h 440055"/>
              <a:gd name="connsiteX1" fmla="*/ 99060 w 563880"/>
              <a:gd name="connsiteY1" fmla="*/ 95250 h 440055"/>
              <a:gd name="connsiteX2" fmla="*/ 521970 w 563880"/>
              <a:gd name="connsiteY2" fmla="*/ 49530 h 440055"/>
              <a:gd name="connsiteX3" fmla="*/ 350520 w 563880"/>
              <a:gd name="connsiteY3" fmla="*/ 392430 h 440055"/>
              <a:gd name="connsiteX4" fmla="*/ 41910 w 563880"/>
              <a:gd name="connsiteY4" fmla="*/ 34671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" h="440055">
                <a:moveTo>
                  <a:pt x="41910" y="346710"/>
                </a:moveTo>
                <a:cubicBezTo>
                  <a:pt x="0" y="297180"/>
                  <a:pt x="19050" y="144780"/>
                  <a:pt x="99060" y="95250"/>
                </a:cubicBezTo>
                <a:cubicBezTo>
                  <a:pt x="179070" y="45720"/>
                  <a:pt x="480060" y="0"/>
                  <a:pt x="521970" y="49530"/>
                </a:cubicBezTo>
                <a:cubicBezTo>
                  <a:pt x="563880" y="99060"/>
                  <a:pt x="434340" y="344805"/>
                  <a:pt x="350520" y="392430"/>
                </a:cubicBezTo>
                <a:cubicBezTo>
                  <a:pt x="266700" y="440055"/>
                  <a:pt x="83820" y="396240"/>
                  <a:pt x="41910" y="3467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Parchemin horizontal 26"/>
          <p:cNvSpPr/>
          <p:nvPr/>
        </p:nvSpPr>
        <p:spPr>
          <a:xfrm>
            <a:off x="6000760" y="6286496"/>
            <a:ext cx="285752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El </a:t>
            </a:r>
            <a:r>
              <a:rPr lang="fr-FR" dirty="0" err="1" smtClean="0">
                <a:solidFill>
                  <a:sysClr val="windowText" lastClr="000000"/>
                </a:solidFill>
              </a:rPr>
              <a:t>desierto</a:t>
            </a:r>
            <a:r>
              <a:rPr lang="fr-FR" dirty="0" smtClean="0">
                <a:solidFill>
                  <a:sysClr val="windowText" lastClr="000000"/>
                </a:solidFill>
              </a:rPr>
              <a:t> de Atacama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28" name="Parchemin horizontal 27"/>
          <p:cNvSpPr/>
          <p:nvPr/>
        </p:nvSpPr>
        <p:spPr>
          <a:xfrm>
            <a:off x="6429388" y="4214818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La </a:t>
            </a:r>
            <a:r>
              <a:rPr lang="fr-FR" dirty="0" err="1" smtClean="0">
                <a:solidFill>
                  <a:sysClr val="windowText" lastClr="000000"/>
                </a:solidFill>
              </a:rPr>
              <a:t>isla</a:t>
            </a:r>
            <a:r>
              <a:rPr lang="fr-FR" dirty="0" smtClean="0">
                <a:solidFill>
                  <a:sysClr val="windowText" lastClr="000000"/>
                </a:solidFill>
              </a:rPr>
              <a:t> de </a:t>
            </a:r>
            <a:r>
              <a:rPr lang="fr-FR" dirty="0" err="1" smtClean="0">
                <a:solidFill>
                  <a:sysClr val="windowText" lastClr="000000"/>
                </a:solidFill>
              </a:rPr>
              <a:t>Pascua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1643042" y="4071942"/>
            <a:ext cx="1500198" cy="5715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3428992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85720" y="2928934"/>
            <a:ext cx="22145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Los </a:t>
            </a:r>
            <a:r>
              <a:rPr lang="fr-FR" sz="1600" dirty="0" err="1" smtClean="0"/>
              <a:t>Estados</a:t>
            </a:r>
            <a:r>
              <a:rPr lang="fr-FR" sz="1600" dirty="0" smtClean="0"/>
              <a:t> </a:t>
            </a:r>
            <a:r>
              <a:rPr lang="fr-FR" sz="1600" dirty="0" err="1" smtClean="0"/>
              <a:t>Unidos</a:t>
            </a:r>
            <a:r>
              <a:rPr lang="fr-FR" sz="1600" dirty="0" smtClean="0"/>
              <a:t> no es un </a:t>
            </a:r>
            <a:r>
              <a:rPr lang="fr-FR" sz="1600" dirty="0" err="1" smtClean="0"/>
              <a:t>país</a:t>
            </a:r>
            <a:r>
              <a:rPr lang="fr-FR" sz="1600" dirty="0" smtClean="0"/>
              <a:t> </a:t>
            </a:r>
            <a:r>
              <a:rPr lang="fr-FR" sz="1600" dirty="0" err="1" smtClean="0"/>
              <a:t>hispanohablante</a:t>
            </a:r>
            <a:r>
              <a:rPr lang="fr-FR" sz="1600" dirty="0" smtClean="0"/>
              <a:t>.</a:t>
            </a:r>
          </a:p>
          <a:p>
            <a:pPr algn="ctr"/>
            <a:r>
              <a:rPr lang="fr-FR" sz="1600" dirty="0" err="1" smtClean="0"/>
              <a:t>Lengua</a:t>
            </a:r>
            <a:r>
              <a:rPr lang="fr-FR" sz="1600" dirty="0" smtClean="0"/>
              <a:t> </a:t>
            </a:r>
            <a:r>
              <a:rPr lang="fr-FR" sz="1600" dirty="0" err="1" smtClean="0"/>
              <a:t>oficial</a:t>
            </a:r>
            <a:r>
              <a:rPr lang="fr-FR" sz="1600" dirty="0" smtClean="0"/>
              <a:t> : el </a:t>
            </a:r>
            <a:r>
              <a:rPr lang="fr-FR" sz="1600" dirty="0" err="1" smtClean="0"/>
              <a:t>inglés</a:t>
            </a:r>
            <a:r>
              <a:rPr lang="fr-FR" sz="1600" dirty="0" smtClean="0"/>
              <a:t>.</a:t>
            </a:r>
          </a:p>
          <a:p>
            <a:pPr algn="ctr"/>
            <a:endParaRPr lang="fr-FR" sz="1600" dirty="0"/>
          </a:p>
          <a:p>
            <a:pPr algn="ctr"/>
            <a:r>
              <a:rPr lang="fr-FR" sz="1600" dirty="0" smtClean="0"/>
              <a:t>Sin embargo, el </a:t>
            </a:r>
            <a:r>
              <a:rPr lang="fr-FR" sz="1600" dirty="0" err="1" smtClean="0"/>
              <a:t>español</a:t>
            </a:r>
            <a:r>
              <a:rPr lang="fr-FR" sz="1600" dirty="0" smtClean="0"/>
              <a:t> es </a:t>
            </a:r>
            <a:r>
              <a:rPr lang="fr-FR" sz="1600" dirty="0" err="1" smtClean="0"/>
              <a:t>lengua</a:t>
            </a:r>
            <a:r>
              <a:rPr lang="fr-FR" sz="1600" dirty="0" smtClean="0"/>
              <a:t> </a:t>
            </a:r>
            <a:r>
              <a:rPr lang="fr-FR" sz="1600" dirty="0" err="1" smtClean="0"/>
              <a:t>oficial</a:t>
            </a:r>
            <a:r>
              <a:rPr lang="fr-FR" sz="1600" dirty="0" smtClean="0"/>
              <a:t> en </a:t>
            </a:r>
            <a:r>
              <a:rPr lang="fr-FR" sz="1600" dirty="0" err="1" smtClean="0"/>
              <a:t>algunos</a:t>
            </a:r>
            <a:r>
              <a:rPr lang="fr-FR" sz="1600" dirty="0" smtClean="0"/>
              <a:t> </a:t>
            </a:r>
            <a:r>
              <a:rPr lang="fr-FR" sz="1600" dirty="0" err="1" smtClean="0"/>
              <a:t>estados</a:t>
            </a:r>
            <a:r>
              <a:rPr lang="fr-FR" sz="1600" dirty="0" smtClean="0"/>
              <a:t> del Sur.</a:t>
            </a:r>
          </a:p>
        </p:txBody>
      </p:sp>
      <p:sp>
        <p:nvSpPr>
          <p:cNvPr id="6146" name="AutoShape 2" descr="Résultat de recherche d'images pour &quot;bandera estados unid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8" name="Picture 4" descr="http://www.google.fr/url?source=imglanding&amp;ct=img&amp;q=http://www.comprar-banderas.es/wp-content/uploads/2014/04/Bandera-Estados-Unidos-Comprar-Banderas-.jpg&amp;sa=X&amp;ei=vxRKVc-QF8itsAHWyoHoDQ&amp;ved=0CAkQ8wc4EA&amp;usg=AFQjCNFukfB59c1VWHzW0OgtYeTVJ4gK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85728"/>
            <a:ext cx="2116655" cy="1428743"/>
          </a:xfrm>
          <a:prstGeom prst="rect">
            <a:avLst/>
          </a:prstGeom>
          <a:noFill/>
        </p:spPr>
      </p:pic>
      <p:pic>
        <p:nvPicPr>
          <p:cNvPr id="5122" name="Picture 2" descr="http://www.google.fr/url?source=imglanding&amp;ct=img&amp;q=http://www.rumbo.es/pictures/picture-main-viajes-grandes-viajes-estados-unidos.jpg&amp;sa=X&amp;ei=WhpKVcGkMIXzUs2ngegK&amp;ved=0CAkQ8wc4IA&amp;usg=AFQjCNHJNTg0C0_o7dtWPt7swxBIx96u_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143248"/>
            <a:ext cx="2571750" cy="2381250"/>
          </a:xfrm>
          <a:prstGeom prst="rect">
            <a:avLst/>
          </a:prstGeom>
          <a:noFill/>
        </p:spPr>
      </p:pic>
      <p:sp>
        <p:nvSpPr>
          <p:cNvPr id="8" name="Forme libre 7">
            <a:hlinkClick r:id="rId5" action="ppaction://hlinksldjump"/>
          </p:cNvPr>
          <p:cNvSpPr/>
          <p:nvPr/>
        </p:nvSpPr>
        <p:spPr>
          <a:xfrm>
            <a:off x="104775" y="173355"/>
            <a:ext cx="2207895" cy="1520190"/>
          </a:xfrm>
          <a:custGeom>
            <a:avLst/>
            <a:gdLst>
              <a:gd name="connsiteX0" fmla="*/ 203835 w 2207895"/>
              <a:gd name="connsiteY0" fmla="*/ 55245 h 1520190"/>
              <a:gd name="connsiteX1" fmla="*/ 1369695 w 2207895"/>
              <a:gd name="connsiteY1" fmla="*/ 626745 h 1520190"/>
              <a:gd name="connsiteX2" fmla="*/ 1495425 w 2207895"/>
              <a:gd name="connsiteY2" fmla="*/ 1255395 h 1520190"/>
              <a:gd name="connsiteX3" fmla="*/ 2112645 w 2207895"/>
              <a:gd name="connsiteY3" fmla="*/ 935355 h 1520190"/>
              <a:gd name="connsiteX4" fmla="*/ 2066925 w 2207895"/>
              <a:gd name="connsiteY4" fmla="*/ 1278255 h 1520190"/>
              <a:gd name="connsiteX5" fmla="*/ 1689735 w 2207895"/>
              <a:gd name="connsiteY5" fmla="*/ 1495425 h 1520190"/>
              <a:gd name="connsiteX6" fmla="*/ 786765 w 2207895"/>
              <a:gd name="connsiteY6" fmla="*/ 1129665 h 1520190"/>
              <a:gd name="connsiteX7" fmla="*/ 146685 w 2207895"/>
              <a:gd name="connsiteY7" fmla="*/ 295275 h 1520190"/>
              <a:gd name="connsiteX8" fmla="*/ 203835 w 2207895"/>
              <a:gd name="connsiteY8" fmla="*/ 55245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95" h="1520190">
                <a:moveTo>
                  <a:pt x="203835" y="55245"/>
                </a:moveTo>
                <a:cubicBezTo>
                  <a:pt x="407670" y="110490"/>
                  <a:pt x="1154430" y="426720"/>
                  <a:pt x="1369695" y="626745"/>
                </a:cubicBezTo>
                <a:cubicBezTo>
                  <a:pt x="1584960" y="826770"/>
                  <a:pt x="1371600" y="1203960"/>
                  <a:pt x="1495425" y="1255395"/>
                </a:cubicBezTo>
                <a:cubicBezTo>
                  <a:pt x="1619250" y="1306830"/>
                  <a:pt x="2017395" y="931545"/>
                  <a:pt x="2112645" y="935355"/>
                </a:cubicBezTo>
                <a:cubicBezTo>
                  <a:pt x="2207895" y="939165"/>
                  <a:pt x="2137410" y="1184910"/>
                  <a:pt x="2066925" y="1278255"/>
                </a:cubicBezTo>
                <a:cubicBezTo>
                  <a:pt x="1996440" y="1371600"/>
                  <a:pt x="1903095" y="1520190"/>
                  <a:pt x="1689735" y="1495425"/>
                </a:cubicBezTo>
                <a:cubicBezTo>
                  <a:pt x="1476375" y="1470660"/>
                  <a:pt x="1043940" y="1329690"/>
                  <a:pt x="786765" y="1129665"/>
                </a:cubicBezTo>
                <a:cubicBezTo>
                  <a:pt x="529590" y="929640"/>
                  <a:pt x="238125" y="472440"/>
                  <a:pt x="146685" y="295275"/>
                </a:cubicBezTo>
                <a:cubicBezTo>
                  <a:pt x="55245" y="118110"/>
                  <a:pt x="0" y="0"/>
                  <a:pt x="203835" y="552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>
            <a:hlinkClick r:id="rId6" action="ppaction://hlinksldjump"/>
          </p:cNvPr>
          <p:cNvSpPr/>
          <p:nvPr/>
        </p:nvSpPr>
        <p:spPr>
          <a:xfrm>
            <a:off x="2423160" y="929640"/>
            <a:ext cx="819150" cy="603885"/>
          </a:xfrm>
          <a:custGeom>
            <a:avLst/>
            <a:gdLst>
              <a:gd name="connsiteX0" fmla="*/ 0 w 819150"/>
              <a:gd name="connsiteY0" fmla="*/ 156210 h 603885"/>
              <a:gd name="connsiteX1" fmla="*/ 445770 w 819150"/>
              <a:gd name="connsiteY1" fmla="*/ 30480 h 603885"/>
              <a:gd name="connsiteX2" fmla="*/ 800100 w 819150"/>
              <a:gd name="connsiteY2" fmla="*/ 339090 h 603885"/>
              <a:gd name="connsiteX3" fmla="*/ 331470 w 819150"/>
              <a:gd name="connsiteY3" fmla="*/ 567690 h 603885"/>
              <a:gd name="connsiteX4" fmla="*/ 68580 w 819150"/>
              <a:gd name="connsiteY4" fmla="*/ 121920 h 603885"/>
              <a:gd name="connsiteX5" fmla="*/ 137160 w 819150"/>
              <a:gd name="connsiteY5" fmla="*/ 76200 h 603885"/>
              <a:gd name="connsiteX6" fmla="*/ 114300 w 819150"/>
              <a:gd name="connsiteY6" fmla="*/ 121920 h 6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603885">
                <a:moveTo>
                  <a:pt x="0" y="156210"/>
                </a:moveTo>
                <a:cubicBezTo>
                  <a:pt x="156210" y="78105"/>
                  <a:pt x="312420" y="0"/>
                  <a:pt x="445770" y="30480"/>
                </a:cubicBezTo>
                <a:cubicBezTo>
                  <a:pt x="579120" y="60960"/>
                  <a:pt x="819150" y="249555"/>
                  <a:pt x="800100" y="339090"/>
                </a:cubicBezTo>
                <a:cubicBezTo>
                  <a:pt x="781050" y="428625"/>
                  <a:pt x="453390" y="603885"/>
                  <a:pt x="331470" y="567690"/>
                </a:cubicBezTo>
                <a:cubicBezTo>
                  <a:pt x="209550" y="531495"/>
                  <a:pt x="100965" y="203835"/>
                  <a:pt x="68580" y="121920"/>
                </a:cubicBezTo>
                <a:cubicBezTo>
                  <a:pt x="36195" y="40005"/>
                  <a:pt x="129540" y="76200"/>
                  <a:pt x="137160" y="76200"/>
                </a:cubicBezTo>
                <a:cubicBezTo>
                  <a:pt x="144780" y="76200"/>
                  <a:pt x="129540" y="99060"/>
                  <a:pt x="114300" y="12192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hlinkClick r:id="rId7" action="ppaction://hlinksldjump"/>
          </p:cNvPr>
          <p:cNvSpPr/>
          <p:nvPr/>
        </p:nvSpPr>
        <p:spPr>
          <a:xfrm>
            <a:off x="3089910" y="1280160"/>
            <a:ext cx="358140" cy="262890"/>
          </a:xfrm>
          <a:custGeom>
            <a:avLst/>
            <a:gdLst>
              <a:gd name="connsiteX0" fmla="*/ 19050 w 358140"/>
              <a:gd name="connsiteY0" fmla="*/ 91440 h 262890"/>
              <a:gd name="connsiteX1" fmla="*/ 293370 w 358140"/>
              <a:gd name="connsiteY1" fmla="*/ 22860 h 262890"/>
              <a:gd name="connsiteX2" fmla="*/ 339090 w 358140"/>
              <a:gd name="connsiteY2" fmla="*/ 228600 h 262890"/>
              <a:gd name="connsiteX3" fmla="*/ 179070 w 358140"/>
              <a:gd name="connsiteY3" fmla="*/ 228600 h 262890"/>
              <a:gd name="connsiteX4" fmla="*/ 19050 w 358140"/>
              <a:gd name="connsiteY4" fmla="*/ 9144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262890">
                <a:moveTo>
                  <a:pt x="19050" y="91440"/>
                </a:moveTo>
                <a:cubicBezTo>
                  <a:pt x="38100" y="57150"/>
                  <a:pt x="240030" y="0"/>
                  <a:pt x="293370" y="22860"/>
                </a:cubicBezTo>
                <a:cubicBezTo>
                  <a:pt x="346710" y="45720"/>
                  <a:pt x="358140" y="194310"/>
                  <a:pt x="339090" y="228600"/>
                </a:cubicBezTo>
                <a:cubicBezTo>
                  <a:pt x="320040" y="262890"/>
                  <a:pt x="226695" y="255270"/>
                  <a:pt x="179070" y="228600"/>
                </a:cubicBezTo>
                <a:cubicBezTo>
                  <a:pt x="131445" y="201930"/>
                  <a:pt x="0" y="125730"/>
                  <a:pt x="19050" y="914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hlinkClick r:id="rId8" action="ppaction://hlinksldjump"/>
          </p:cNvPr>
          <p:cNvSpPr/>
          <p:nvPr/>
        </p:nvSpPr>
        <p:spPr>
          <a:xfrm>
            <a:off x="3375660" y="1184910"/>
            <a:ext cx="691515" cy="514350"/>
          </a:xfrm>
          <a:custGeom>
            <a:avLst/>
            <a:gdLst>
              <a:gd name="connsiteX0" fmla="*/ 87630 w 691515"/>
              <a:gd name="connsiteY0" fmla="*/ 95250 h 514350"/>
              <a:gd name="connsiteX1" fmla="*/ 624840 w 691515"/>
              <a:gd name="connsiteY1" fmla="*/ 60960 h 514350"/>
              <a:gd name="connsiteX2" fmla="*/ 487680 w 691515"/>
              <a:gd name="connsiteY2" fmla="*/ 461010 h 514350"/>
              <a:gd name="connsiteX3" fmla="*/ 99060 w 691515"/>
              <a:gd name="connsiteY3" fmla="*/ 381000 h 514350"/>
              <a:gd name="connsiteX4" fmla="*/ 87630 w 691515"/>
              <a:gd name="connsiteY4" fmla="*/ 952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515" h="514350">
                <a:moveTo>
                  <a:pt x="87630" y="95250"/>
                </a:moveTo>
                <a:cubicBezTo>
                  <a:pt x="175260" y="41910"/>
                  <a:pt x="558165" y="0"/>
                  <a:pt x="624840" y="60960"/>
                </a:cubicBezTo>
                <a:cubicBezTo>
                  <a:pt x="691515" y="121920"/>
                  <a:pt x="575310" y="407670"/>
                  <a:pt x="487680" y="461010"/>
                </a:cubicBezTo>
                <a:cubicBezTo>
                  <a:pt x="400050" y="514350"/>
                  <a:pt x="161925" y="445770"/>
                  <a:pt x="99060" y="381000"/>
                </a:cubicBezTo>
                <a:cubicBezTo>
                  <a:pt x="36195" y="316230"/>
                  <a:pt x="0" y="148590"/>
                  <a:pt x="87630" y="9525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hlinkClick r:id="rId9" action="ppaction://hlinksldjump"/>
          </p:cNvPr>
          <p:cNvSpPr/>
          <p:nvPr/>
        </p:nvSpPr>
        <p:spPr>
          <a:xfrm>
            <a:off x="1781175" y="1396365"/>
            <a:ext cx="495300" cy="596265"/>
          </a:xfrm>
          <a:custGeom>
            <a:avLst/>
            <a:gdLst>
              <a:gd name="connsiteX0" fmla="*/ 24765 w 495300"/>
              <a:gd name="connsiteY0" fmla="*/ 283845 h 596265"/>
              <a:gd name="connsiteX1" fmla="*/ 310515 w 495300"/>
              <a:gd name="connsiteY1" fmla="*/ 9525 h 596265"/>
              <a:gd name="connsiteX2" fmla="*/ 470535 w 495300"/>
              <a:gd name="connsiteY2" fmla="*/ 226695 h 596265"/>
              <a:gd name="connsiteX3" fmla="*/ 161925 w 495300"/>
              <a:gd name="connsiteY3" fmla="*/ 592455 h 596265"/>
              <a:gd name="connsiteX4" fmla="*/ 24765 w 495300"/>
              <a:gd name="connsiteY4" fmla="*/ 283845 h 5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596265">
                <a:moveTo>
                  <a:pt x="24765" y="283845"/>
                </a:moveTo>
                <a:cubicBezTo>
                  <a:pt x="49530" y="186690"/>
                  <a:pt x="236220" y="19050"/>
                  <a:pt x="310515" y="9525"/>
                </a:cubicBezTo>
                <a:cubicBezTo>
                  <a:pt x="384810" y="0"/>
                  <a:pt x="495300" y="129540"/>
                  <a:pt x="470535" y="226695"/>
                </a:cubicBezTo>
                <a:cubicBezTo>
                  <a:pt x="445770" y="323850"/>
                  <a:pt x="234315" y="588645"/>
                  <a:pt x="161925" y="592455"/>
                </a:cubicBezTo>
                <a:cubicBezTo>
                  <a:pt x="89535" y="596265"/>
                  <a:pt x="0" y="381000"/>
                  <a:pt x="24765" y="2838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hlinkClick r:id="rId10" action="ppaction://hlinksldjump"/>
          </p:cNvPr>
          <p:cNvSpPr/>
          <p:nvPr/>
        </p:nvSpPr>
        <p:spPr>
          <a:xfrm>
            <a:off x="2156460" y="1796415"/>
            <a:ext cx="508635" cy="676275"/>
          </a:xfrm>
          <a:custGeom>
            <a:avLst/>
            <a:gdLst>
              <a:gd name="connsiteX0" fmla="*/ 49530 w 508635"/>
              <a:gd name="connsiteY0" fmla="*/ 100965 h 676275"/>
              <a:gd name="connsiteX1" fmla="*/ 449580 w 508635"/>
              <a:gd name="connsiteY1" fmla="*/ 43815 h 676275"/>
              <a:gd name="connsiteX2" fmla="*/ 403860 w 508635"/>
              <a:gd name="connsiteY2" fmla="*/ 272415 h 676275"/>
              <a:gd name="connsiteX3" fmla="*/ 152400 w 508635"/>
              <a:gd name="connsiteY3" fmla="*/ 649605 h 676275"/>
              <a:gd name="connsiteX4" fmla="*/ 49530 w 508635"/>
              <a:gd name="connsiteY4" fmla="*/ 10096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" h="676275">
                <a:moveTo>
                  <a:pt x="49530" y="100965"/>
                </a:moveTo>
                <a:cubicBezTo>
                  <a:pt x="99060" y="0"/>
                  <a:pt x="390525" y="15240"/>
                  <a:pt x="449580" y="43815"/>
                </a:cubicBezTo>
                <a:cubicBezTo>
                  <a:pt x="508635" y="72390"/>
                  <a:pt x="453390" y="171450"/>
                  <a:pt x="403860" y="272415"/>
                </a:cubicBezTo>
                <a:cubicBezTo>
                  <a:pt x="354330" y="373380"/>
                  <a:pt x="205740" y="676275"/>
                  <a:pt x="152400" y="649605"/>
                </a:cubicBezTo>
                <a:cubicBezTo>
                  <a:pt x="99060" y="622935"/>
                  <a:pt x="0" y="201930"/>
                  <a:pt x="49530" y="1009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11" action="ppaction://hlinksldjump"/>
          </p:cNvPr>
          <p:cNvSpPr/>
          <p:nvPr/>
        </p:nvSpPr>
        <p:spPr>
          <a:xfrm>
            <a:off x="2779395" y="1878330"/>
            <a:ext cx="988695" cy="1102995"/>
          </a:xfrm>
          <a:custGeom>
            <a:avLst/>
            <a:gdLst>
              <a:gd name="connsiteX0" fmla="*/ 158115 w 988695"/>
              <a:gd name="connsiteY0" fmla="*/ 373380 h 1102995"/>
              <a:gd name="connsiteX1" fmla="*/ 523875 w 988695"/>
              <a:gd name="connsiteY1" fmla="*/ 7620 h 1102995"/>
              <a:gd name="connsiteX2" fmla="*/ 672465 w 988695"/>
              <a:gd name="connsiteY2" fmla="*/ 419100 h 1102995"/>
              <a:gd name="connsiteX3" fmla="*/ 946785 w 988695"/>
              <a:gd name="connsiteY3" fmla="*/ 453390 h 1102995"/>
              <a:gd name="connsiteX4" fmla="*/ 923925 w 988695"/>
              <a:gd name="connsiteY4" fmla="*/ 739140 h 1102995"/>
              <a:gd name="connsiteX5" fmla="*/ 706755 w 988695"/>
              <a:gd name="connsiteY5" fmla="*/ 876300 h 1102995"/>
              <a:gd name="connsiteX6" fmla="*/ 775335 w 988695"/>
              <a:gd name="connsiteY6" fmla="*/ 1082040 h 1102995"/>
              <a:gd name="connsiteX7" fmla="*/ 89535 w 988695"/>
              <a:gd name="connsiteY7" fmla="*/ 750570 h 1102995"/>
              <a:gd name="connsiteX8" fmla="*/ 238125 w 988695"/>
              <a:gd name="connsiteY8" fmla="*/ 590550 h 1102995"/>
              <a:gd name="connsiteX9" fmla="*/ 215265 w 988695"/>
              <a:gd name="connsiteY9" fmla="*/ 327660 h 1102995"/>
              <a:gd name="connsiteX10" fmla="*/ 215265 w 988695"/>
              <a:gd name="connsiteY10" fmla="*/ 293370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695" h="1102995">
                <a:moveTo>
                  <a:pt x="158115" y="373380"/>
                </a:moveTo>
                <a:cubicBezTo>
                  <a:pt x="298132" y="186690"/>
                  <a:pt x="438150" y="0"/>
                  <a:pt x="523875" y="7620"/>
                </a:cubicBezTo>
                <a:cubicBezTo>
                  <a:pt x="609600" y="15240"/>
                  <a:pt x="601980" y="344805"/>
                  <a:pt x="672465" y="419100"/>
                </a:cubicBezTo>
                <a:cubicBezTo>
                  <a:pt x="742950" y="493395"/>
                  <a:pt x="904875" y="400050"/>
                  <a:pt x="946785" y="453390"/>
                </a:cubicBezTo>
                <a:cubicBezTo>
                  <a:pt x="988695" y="506730"/>
                  <a:pt x="963930" y="668655"/>
                  <a:pt x="923925" y="739140"/>
                </a:cubicBezTo>
                <a:cubicBezTo>
                  <a:pt x="883920" y="809625"/>
                  <a:pt x="731520" y="819150"/>
                  <a:pt x="706755" y="876300"/>
                </a:cubicBezTo>
                <a:cubicBezTo>
                  <a:pt x="681990" y="933450"/>
                  <a:pt x="878205" y="1102995"/>
                  <a:pt x="775335" y="1082040"/>
                </a:cubicBezTo>
                <a:cubicBezTo>
                  <a:pt x="672465" y="1061085"/>
                  <a:pt x="179070" y="832485"/>
                  <a:pt x="89535" y="750570"/>
                </a:cubicBezTo>
                <a:cubicBezTo>
                  <a:pt x="0" y="668655"/>
                  <a:pt x="217170" y="661035"/>
                  <a:pt x="238125" y="590550"/>
                </a:cubicBezTo>
                <a:cubicBezTo>
                  <a:pt x="259080" y="520065"/>
                  <a:pt x="219075" y="377190"/>
                  <a:pt x="215265" y="327660"/>
                </a:cubicBezTo>
                <a:cubicBezTo>
                  <a:pt x="211455" y="278130"/>
                  <a:pt x="213360" y="285750"/>
                  <a:pt x="215265" y="29337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hlinkClick r:id="rId12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3" action="ppaction://hlinksldjump"/>
          </p:cNvPr>
          <p:cNvSpPr/>
          <p:nvPr/>
        </p:nvSpPr>
        <p:spPr>
          <a:xfrm>
            <a:off x="3377565" y="2558415"/>
            <a:ext cx="2994660" cy="2787015"/>
          </a:xfrm>
          <a:custGeom>
            <a:avLst/>
            <a:gdLst>
              <a:gd name="connsiteX0" fmla="*/ 257175 w 2994660"/>
              <a:gd name="connsiteY0" fmla="*/ 253365 h 2787015"/>
              <a:gd name="connsiteX1" fmla="*/ 1743075 w 2994660"/>
              <a:gd name="connsiteY1" fmla="*/ 81915 h 2787015"/>
              <a:gd name="connsiteX2" fmla="*/ 2931795 w 2994660"/>
              <a:gd name="connsiteY2" fmla="*/ 744855 h 2787015"/>
              <a:gd name="connsiteX3" fmla="*/ 1365885 w 2994660"/>
              <a:gd name="connsiteY3" fmla="*/ 2596515 h 2787015"/>
              <a:gd name="connsiteX4" fmla="*/ 1411605 w 2994660"/>
              <a:gd name="connsiteY4" fmla="*/ 1887855 h 2787015"/>
              <a:gd name="connsiteX5" fmla="*/ 1137285 w 2994660"/>
              <a:gd name="connsiteY5" fmla="*/ 1750695 h 2787015"/>
              <a:gd name="connsiteX6" fmla="*/ 1160145 w 2994660"/>
              <a:gd name="connsiteY6" fmla="*/ 1270635 h 2787015"/>
              <a:gd name="connsiteX7" fmla="*/ 520065 w 2994660"/>
              <a:gd name="connsiteY7" fmla="*/ 836295 h 2787015"/>
              <a:gd name="connsiteX8" fmla="*/ 211455 w 2994660"/>
              <a:gd name="connsiteY8" fmla="*/ 950595 h 2787015"/>
              <a:gd name="connsiteX9" fmla="*/ 17145 w 2994660"/>
              <a:gd name="connsiteY9" fmla="*/ 687705 h 2787015"/>
              <a:gd name="connsiteX10" fmla="*/ 314325 w 2994660"/>
              <a:gd name="connsiteY10" fmla="*/ 504825 h 2787015"/>
              <a:gd name="connsiteX11" fmla="*/ 257175 w 2994660"/>
              <a:gd name="connsiteY11" fmla="*/ 253365 h 278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660" h="2787015">
                <a:moveTo>
                  <a:pt x="257175" y="253365"/>
                </a:moveTo>
                <a:cubicBezTo>
                  <a:pt x="495300" y="182880"/>
                  <a:pt x="1297305" y="0"/>
                  <a:pt x="1743075" y="81915"/>
                </a:cubicBezTo>
                <a:cubicBezTo>
                  <a:pt x="2188845" y="163830"/>
                  <a:pt x="2994660" y="325755"/>
                  <a:pt x="2931795" y="744855"/>
                </a:cubicBezTo>
                <a:cubicBezTo>
                  <a:pt x="2868930" y="1163955"/>
                  <a:pt x="1619250" y="2406015"/>
                  <a:pt x="1365885" y="2596515"/>
                </a:cubicBezTo>
                <a:cubicBezTo>
                  <a:pt x="1112520" y="2787015"/>
                  <a:pt x="1449705" y="2028825"/>
                  <a:pt x="1411605" y="1887855"/>
                </a:cubicBezTo>
                <a:cubicBezTo>
                  <a:pt x="1373505" y="1746885"/>
                  <a:pt x="1179195" y="1853565"/>
                  <a:pt x="1137285" y="1750695"/>
                </a:cubicBezTo>
                <a:cubicBezTo>
                  <a:pt x="1095375" y="1647825"/>
                  <a:pt x="1263015" y="1423035"/>
                  <a:pt x="1160145" y="1270635"/>
                </a:cubicBezTo>
                <a:cubicBezTo>
                  <a:pt x="1057275" y="1118235"/>
                  <a:pt x="678180" y="889635"/>
                  <a:pt x="520065" y="836295"/>
                </a:cubicBezTo>
                <a:cubicBezTo>
                  <a:pt x="361950" y="782955"/>
                  <a:pt x="295275" y="975360"/>
                  <a:pt x="211455" y="950595"/>
                </a:cubicBezTo>
                <a:cubicBezTo>
                  <a:pt x="127635" y="925830"/>
                  <a:pt x="0" y="762000"/>
                  <a:pt x="17145" y="687705"/>
                </a:cubicBezTo>
                <a:cubicBezTo>
                  <a:pt x="34290" y="613410"/>
                  <a:pt x="268605" y="575310"/>
                  <a:pt x="314325" y="504825"/>
                </a:cubicBezTo>
                <a:cubicBezTo>
                  <a:pt x="360045" y="434340"/>
                  <a:pt x="19050" y="323850"/>
                  <a:pt x="257175" y="2533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4" action="ppaction://hlinksldjump"/>
          </p:cNvPr>
          <p:cNvSpPr/>
          <p:nvPr/>
        </p:nvSpPr>
        <p:spPr>
          <a:xfrm>
            <a:off x="2466975" y="2552700"/>
            <a:ext cx="681990" cy="586740"/>
          </a:xfrm>
          <a:custGeom>
            <a:avLst/>
            <a:gdLst>
              <a:gd name="connsiteX0" fmla="*/ 161925 w 681990"/>
              <a:gd name="connsiteY0" fmla="*/ 41910 h 586740"/>
              <a:gd name="connsiteX1" fmla="*/ 653415 w 681990"/>
              <a:gd name="connsiteY1" fmla="*/ 213360 h 586740"/>
              <a:gd name="connsiteX2" fmla="*/ 333375 w 681990"/>
              <a:gd name="connsiteY2" fmla="*/ 544830 h 586740"/>
              <a:gd name="connsiteX3" fmla="*/ 24765 w 681990"/>
              <a:gd name="connsiteY3" fmla="*/ 464820 h 586740"/>
              <a:gd name="connsiteX4" fmla="*/ 161925 w 681990"/>
              <a:gd name="connsiteY4" fmla="*/ 4191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" h="586740">
                <a:moveTo>
                  <a:pt x="161925" y="41910"/>
                </a:moveTo>
                <a:cubicBezTo>
                  <a:pt x="266700" y="0"/>
                  <a:pt x="624840" y="129540"/>
                  <a:pt x="653415" y="213360"/>
                </a:cubicBezTo>
                <a:cubicBezTo>
                  <a:pt x="681990" y="297180"/>
                  <a:pt x="438150" y="502920"/>
                  <a:pt x="333375" y="544830"/>
                </a:cubicBezTo>
                <a:cubicBezTo>
                  <a:pt x="228600" y="586740"/>
                  <a:pt x="49530" y="548640"/>
                  <a:pt x="24765" y="464820"/>
                </a:cubicBezTo>
                <a:cubicBezTo>
                  <a:pt x="0" y="381000"/>
                  <a:pt x="57150" y="83820"/>
                  <a:pt x="161925" y="419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5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6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7" action="ppaction://hlinksldjump"/>
          </p:cNvPr>
          <p:cNvSpPr/>
          <p:nvPr/>
        </p:nvSpPr>
        <p:spPr>
          <a:xfrm>
            <a:off x="3299460" y="4385310"/>
            <a:ext cx="1196340" cy="2444115"/>
          </a:xfrm>
          <a:custGeom>
            <a:avLst/>
            <a:gdLst>
              <a:gd name="connsiteX0" fmla="*/ 495300 w 1196340"/>
              <a:gd name="connsiteY0" fmla="*/ 15240 h 2444115"/>
              <a:gd name="connsiteX1" fmla="*/ 1021080 w 1196340"/>
              <a:gd name="connsiteY1" fmla="*/ 186690 h 2444115"/>
              <a:gd name="connsiteX2" fmla="*/ 998220 w 1196340"/>
              <a:gd name="connsiteY2" fmla="*/ 335280 h 2444115"/>
              <a:gd name="connsiteX3" fmla="*/ 1192530 w 1196340"/>
              <a:gd name="connsiteY3" fmla="*/ 461010 h 2444115"/>
              <a:gd name="connsiteX4" fmla="*/ 1009650 w 1196340"/>
              <a:gd name="connsiteY4" fmla="*/ 586740 h 2444115"/>
              <a:gd name="connsiteX5" fmla="*/ 963930 w 1196340"/>
              <a:gd name="connsiteY5" fmla="*/ 906780 h 2444115"/>
              <a:gd name="connsiteX6" fmla="*/ 1089660 w 1196340"/>
              <a:gd name="connsiteY6" fmla="*/ 1021080 h 2444115"/>
              <a:gd name="connsiteX7" fmla="*/ 323850 w 1196340"/>
              <a:gd name="connsiteY7" fmla="*/ 2266950 h 2444115"/>
              <a:gd name="connsiteX8" fmla="*/ 186690 w 1196340"/>
              <a:gd name="connsiteY8" fmla="*/ 2084070 h 2444115"/>
              <a:gd name="connsiteX9" fmla="*/ 15240 w 1196340"/>
              <a:gd name="connsiteY9" fmla="*/ 1946910 h 2444115"/>
              <a:gd name="connsiteX10" fmla="*/ 95250 w 1196340"/>
              <a:gd name="connsiteY10" fmla="*/ 1226820 h 2444115"/>
              <a:gd name="connsiteX11" fmla="*/ 346710 w 1196340"/>
              <a:gd name="connsiteY11" fmla="*/ 278130 h 2444115"/>
              <a:gd name="connsiteX12" fmla="*/ 495300 w 1196340"/>
              <a:gd name="connsiteY12" fmla="*/ 15240 h 24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340" h="2444115">
                <a:moveTo>
                  <a:pt x="495300" y="15240"/>
                </a:moveTo>
                <a:cubicBezTo>
                  <a:pt x="607695" y="0"/>
                  <a:pt x="937260" y="133350"/>
                  <a:pt x="1021080" y="186690"/>
                </a:cubicBezTo>
                <a:cubicBezTo>
                  <a:pt x="1104900" y="240030"/>
                  <a:pt x="969645" y="289560"/>
                  <a:pt x="998220" y="335280"/>
                </a:cubicBezTo>
                <a:cubicBezTo>
                  <a:pt x="1026795" y="381000"/>
                  <a:pt x="1190625" y="419100"/>
                  <a:pt x="1192530" y="461010"/>
                </a:cubicBezTo>
                <a:cubicBezTo>
                  <a:pt x="1194435" y="502920"/>
                  <a:pt x="1047750" y="512445"/>
                  <a:pt x="1009650" y="586740"/>
                </a:cubicBezTo>
                <a:cubicBezTo>
                  <a:pt x="971550" y="661035"/>
                  <a:pt x="950595" y="834390"/>
                  <a:pt x="963930" y="906780"/>
                </a:cubicBezTo>
                <a:cubicBezTo>
                  <a:pt x="977265" y="979170"/>
                  <a:pt x="1196340" y="794385"/>
                  <a:pt x="1089660" y="1021080"/>
                </a:cubicBezTo>
                <a:cubicBezTo>
                  <a:pt x="982980" y="1247775"/>
                  <a:pt x="474345" y="2089785"/>
                  <a:pt x="323850" y="2266950"/>
                </a:cubicBezTo>
                <a:cubicBezTo>
                  <a:pt x="173355" y="2444115"/>
                  <a:pt x="238125" y="2137410"/>
                  <a:pt x="186690" y="2084070"/>
                </a:cubicBezTo>
                <a:cubicBezTo>
                  <a:pt x="135255" y="2030730"/>
                  <a:pt x="30480" y="2089785"/>
                  <a:pt x="15240" y="1946910"/>
                </a:cubicBezTo>
                <a:cubicBezTo>
                  <a:pt x="0" y="1804035"/>
                  <a:pt x="40005" y="1504950"/>
                  <a:pt x="95250" y="1226820"/>
                </a:cubicBezTo>
                <a:cubicBezTo>
                  <a:pt x="150495" y="948690"/>
                  <a:pt x="274320" y="480060"/>
                  <a:pt x="346710" y="278130"/>
                </a:cubicBezTo>
                <a:cubicBezTo>
                  <a:pt x="419100" y="76200"/>
                  <a:pt x="382905" y="30480"/>
                  <a:pt x="49530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hlinkClick r:id="rId18" action="ppaction://hlinksldjump"/>
          </p:cNvPr>
          <p:cNvSpPr/>
          <p:nvPr/>
        </p:nvSpPr>
        <p:spPr>
          <a:xfrm>
            <a:off x="2935605" y="3749040"/>
            <a:ext cx="790575" cy="3068955"/>
          </a:xfrm>
          <a:custGeom>
            <a:avLst/>
            <a:gdLst>
              <a:gd name="connsiteX0" fmla="*/ 630555 w 790575"/>
              <a:gd name="connsiteY0" fmla="*/ 274320 h 3068955"/>
              <a:gd name="connsiteX1" fmla="*/ 779145 w 790575"/>
              <a:gd name="connsiteY1" fmla="*/ 765810 h 3068955"/>
              <a:gd name="connsiteX2" fmla="*/ 699135 w 790575"/>
              <a:gd name="connsiteY2" fmla="*/ 697230 h 3068955"/>
              <a:gd name="connsiteX3" fmla="*/ 561975 w 790575"/>
              <a:gd name="connsiteY3" fmla="*/ 1143000 h 3068955"/>
              <a:gd name="connsiteX4" fmla="*/ 561975 w 790575"/>
              <a:gd name="connsiteY4" fmla="*/ 1474470 h 3068955"/>
              <a:gd name="connsiteX5" fmla="*/ 424815 w 790575"/>
              <a:gd name="connsiteY5" fmla="*/ 1714500 h 3068955"/>
              <a:gd name="connsiteX6" fmla="*/ 401955 w 790575"/>
              <a:gd name="connsiteY6" fmla="*/ 2263140 h 3068955"/>
              <a:gd name="connsiteX7" fmla="*/ 276225 w 790575"/>
              <a:gd name="connsiteY7" fmla="*/ 2514600 h 3068955"/>
              <a:gd name="connsiteX8" fmla="*/ 527685 w 790575"/>
              <a:gd name="connsiteY8" fmla="*/ 2720340 h 3068955"/>
              <a:gd name="connsiteX9" fmla="*/ 390525 w 790575"/>
              <a:gd name="connsiteY9" fmla="*/ 3017520 h 3068955"/>
              <a:gd name="connsiteX10" fmla="*/ 36195 w 790575"/>
              <a:gd name="connsiteY10" fmla="*/ 2411730 h 3068955"/>
              <a:gd name="connsiteX11" fmla="*/ 630555 w 790575"/>
              <a:gd name="connsiteY11" fmla="*/ 274320 h 30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75" h="3068955">
                <a:moveTo>
                  <a:pt x="630555" y="274320"/>
                </a:moveTo>
                <a:cubicBezTo>
                  <a:pt x="754380" y="0"/>
                  <a:pt x="767715" y="695325"/>
                  <a:pt x="779145" y="765810"/>
                </a:cubicBezTo>
                <a:cubicBezTo>
                  <a:pt x="790575" y="836295"/>
                  <a:pt x="735330" y="634365"/>
                  <a:pt x="699135" y="697230"/>
                </a:cubicBezTo>
                <a:cubicBezTo>
                  <a:pt x="662940" y="760095"/>
                  <a:pt x="584835" y="1013460"/>
                  <a:pt x="561975" y="1143000"/>
                </a:cubicBezTo>
                <a:cubicBezTo>
                  <a:pt x="539115" y="1272540"/>
                  <a:pt x="584835" y="1379220"/>
                  <a:pt x="561975" y="1474470"/>
                </a:cubicBezTo>
                <a:cubicBezTo>
                  <a:pt x="539115" y="1569720"/>
                  <a:pt x="451485" y="1583055"/>
                  <a:pt x="424815" y="1714500"/>
                </a:cubicBezTo>
                <a:cubicBezTo>
                  <a:pt x="398145" y="1845945"/>
                  <a:pt x="426720" y="2129790"/>
                  <a:pt x="401955" y="2263140"/>
                </a:cubicBezTo>
                <a:cubicBezTo>
                  <a:pt x="377190" y="2396490"/>
                  <a:pt x="255270" y="2438400"/>
                  <a:pt x="276225" y="2514600"/>
                </a:cubicBezTo>
                <a:cubicBezTo>
                  <a:pt x="297180" y="2590800"/>
                  <a:pt x="508635" y="2636520"/>
                  <a:pt x="527685" y="2720340"/>
                </a:cubicBezTo>
                <a:cubicBezTo>
                  <a:pt x="546735" y="2804160"/>
                  <a:pt x="472440" y="3068955"/>
                  <a:pt x="390525" y="3017520"/>
                </a:cubicBezTo>
                <a:cubicBezTo>
                  <a:pt x="308610" y="2966085"/>
                  <a:pt x="0" y="2868930"/>
                  <a:pt x="36195" y="2411730"/>
                </a:cubicBezTo>
                <a:cubicBezTo>
                  <a:pt x="72390" y="1954530"/>
                  <a:pt x="506730" y="548640"/>
                  <a:pt x="630555" y="2743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19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>
            <a:hlinkClick r:id="rId20" action="ppaction://hlinksldjump"/>
          </p:cNvPr>
          <p:cNvSpPr/>
          <p:nvPr/>
        </p:nvSpPr>
        <p:spPr>
          <a:xfrm>
            <a:off x="4070985" y="4149090"/>
            <a:ext cx="575310" cy="619125"/>
          </a:xfrm>
          <a:custGeom>
            <a:avLst/>
            <a:gdLst>
              <a:gd name="connsiteX0" fmla="*/ 158115 w 575310"/>
              <a:gd name="connsiteY0" fmla="*/ 45720 h 619125"/>
              <a:gd name="connsiteX1" fmla="*/ 318135 w 575310"/>
              <a:gd name="connsiteY1" fmla="*/ 34290 h 619125"/>
              <a:gd name="connsiteX2" fmla="*/ 352425 w 575310"/>
              <a:gd name="connsiteY2" fmla="*/ 251460 h 619125"/>
              <a:gd name="connsiteX3" fmla="*/ 501015 w 575310"/>
              <a:gd name="connsiteY3" fmla="*/ 274320 h 619125"/>
              <a:gd name="connsiteX4" fmla="*/ 569595 w 575310"/>
              <a:gd name="connsiteY4" fmla="*/ 422910 h 619125"/>
              <a:gd name="connsiteX5" fmla="*/ 466725 w 575310"/>
              <a:gd name="connsiteY5" fmla="*/ 594360 h 619125"/>
              <a:gd name="connsiteX6" fmla="*/ 306705 w 575310"/>
              <a:gd name="connsiteY6" fmla="*/ 571500 h 619125"/>
              <a:gd name="connsiteX7" fmla="*/ 409575 w 575310"/>
              <a:gd name="connsiteY7" fmla="*/ 411480 h 619125"/>
              <a:gd name="connsiteX8" fmla="*/ 43815 w 575310"/>
              <a:gd name="connsiteY8" fmla="*/ 228600 h 619125"/>
              <a:gd name="connsiteX9" fmla="*/ 158115 w 575310"/>
              <a:gd name="connsiteY9" fmla="*/ 4572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310" h="619125">
                <a:moveTo>
                  <a:pt x="158115" y="45720"/>
                </a:moveTo>
                <a:cubicBezTo>
                  <a:pt x="203835" y="13335"/>
                  <a:pt x="285750" y="0"/>
                  <a:pt x="318135" y="34290"/>
                </a:cubicBezTo>
                <a:cubicBezTo>
                  <a:pt x="350520" y="68580"/>
                  <a:pt x="321945" y="211455"/>
                  <a:pt x="352425" y="251460"/>
                </a:cubicBezTo>
                <a:cubicBezTo>
                  <a:pt x="382905" y="291465"/>
                  <a:pt x="464820" y="245745"/>
                  <a:pt x="501015" y="274320"/>
                </a:cubicBezTo>
                <a:cubicBezTo>
                  <a:pt x="537210" y="302895"/>
                  <a:pt x="575310" y="369570"/>
                  <a:pt x="569595" y="422910"/>
                </a:cubicBezTo>
                <a:cubicBezTo>
                  <a:pt x="563880" y="476250"/>
                  <a:pt x="510540" y="569595"/>
                  <a:pt x="466725" y="594360"/>
                </a:cubicBezTo>
                <a:cubicBezTo>
                  <a:pt x="422910" y="619125"/>
                  <a:pt x="316230" y="601980"/>
                  <a:pt x="306705" y="571500"/>
                </a:cubicBezTo>
                <a:cubicBezTo>
                  <a:pt x="297180" y="541020"/>
                  <a:pt x="453390" y="468630"/>
                  <a:pt x="409575" y="411480"/>
                </a:cubicBezTo>
                <a:cubicBezTo>
                  <a:pt x="365760" y="354330"/>
                  <a:pt x="87630" y="287655"/>
                  <a:pt x="43815" y="228600"/>
                </a:cubicBezTo>
                <a:cubicBezTo>
                  <a:pt x="0" y="169545"/>
                  <a:pt x="112395" y="78105"/>
                  <a:pt x="158115" y="457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21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hlinkClick r:id="rId22" action="ppaction://hlinksldjump"/>
          </p:cNvPr>
          <p:cNvSpPr/>
          <p:nvPr/>
        </p:nvSpPr>
        <p:spPr>
          <a:xfrm>
            <a:off x="2506980" y="1870710"/>
            <a:ext cx="563880" cy="440055"/>
          </a:xfrm>
          <a:custGeom>
            <a:avLst/>
            <a:gdLst>
              <a:gd name="connsiteX0" fmla="*/ 41910 w 563880"/>
              <a:gd name="connsiteY0" fmla="*/ 346710 h 440055"/>
              <a:gd name="connsiteX1" fmla="*/ 99060 w 563880"/>
              <a:gd name="connsiteY1" fmla="*/ 95250 h 440055"/>
              <a:gd name="connsiteX2" fmla="*/ 521970 w 563880"/>
              <a:gd name="connsiteY2" fmla="*/ 49530 h 440055"/>
              <a:gd name="connsiteX3" fmla="*/ 350520 w 563880"/>
              <a:gd name="connsiteY3" fmla="*/ 392430 h 440055"/>
              <a:gd name="connsiteX4" fmla="*/ 41910 w 563880"/>
              <a:gd name="connsiteY4" fmla="*/ 34671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" h="440055">
                <a:moveTo>
                  <a:pt x="41910" y="346710"/>
                </a:moveTo>
                <a:cubicBezTo>
                  <a:pt x="0" y="297180"/>
                  <a:pt x="19050" y="144780"/>
                  <a:pt x="99060" y="95250"/>
                </a:cubicBezTo>
                <a:cubicBezTo>
                  <a:pt x="179070" y="45720"/>
                  <a:pt x="480060" y="0"/>
                  <a:pt x="521970" y="49530"/>
                </a:cubicBezTo>
                <a:cubicBezTo>
                  <a:pt x="563880" y="99060"/>
                  <a:pt x="434340" y="344805"/>
                  <a:pt x="350520" y="392430"/>
                </a:cubicBezTo>
                <a:cubicBezTo>
                  <a:pt x="266700" y="440055"/>
                  <a:pt x="83820" y="396240"/>
                  <a:pt x="41910" y="3467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Parchemin horizontal 25"/>
          <p:cNvSpPr/>
          <p:nvPr/>
        </p:nvSpPr>
        <p:spPr>
          <a:xfrm>
            <a:off x="6500826" y="5429264"/>
            <a:ext cx="2500330" cy="857256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ysClr val="windowText" lastClr="000000"/>
                </a:solidFill>
              </a:rPr>
              <a:t>Nueva</a:t>
            </a:r>
            <a:r>
              <a:rPr lang="fr-FR" dirty="0" smtClean="0">
                <a:solidFill>
                  <a:sysClr val="windowText" lastClr="000000"/>
                </a:solidFill>
              </a:rPr>
              <a:t> York y la </a:t>
            </a:r>
            <a:r>
              <a:rPr lang="fr-FR" dirty="0" err="1" smtClean="0">
                <a:solidFill>
                  <a:sysClr val="windowText" lastClr="000000"/>
                </a:solidFill>
              </a:rPr>
              <a:t>estatua</a:t>
            </a:r>
            <a:r>
              <a:rPr lang="fr-FR" dirty="0" smtClean="0">
                <a:solidFill>
                  <a:sysClr val="windowText" lastClr="000000"/>
                </a:solidFill>
              </a:rPr>
              <a:t> de la </a:t>
            </a:r>
            <a:r>
              <a:rPr lang="fr-FR" dirty="0" err="1" smtClean="0">
                <a:solidFill>
                  <a:sysClr val="windowText" lastClr="000000"/>
                </a:solidFill>
              </a:rPr>
              <a:t>libertad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rot="10800000">
            <a:off x="3214678" y="428604"/>
            <a:ext cx="500066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3929058" y="6581001"/>
            <a:ext cx="3143272" cy="276999"/>
          </a:xfrm>
          <a:prstGeom prst="rect">
            <a:avLst/>
          </a:prstGeom>
          <a:solidFill>
            <a:srgbClr val="4F81BD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5122" name="Picture 2" descr="http://www.google.fr/url?source=imglanding&amp;ct=img&amp;q=http://www.drapeaux-nationaux.fr/media/flags/flagge-franzoesisch-guyana.gif&amp;sa=X&amp;ei=7BRKVe7JEYWNsgGi7IDgDA&amp;ved=0CAkQ8wc&amp;usg=AFQjCNFx0lDSnMV587rYcVgy0Z7bNvkKh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786322"/>
            <a:ext cx="1938662" cy="129114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2285992"/>
            <a:ext cx="242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85720" y="2786058"/>
            <a:ext cx="22860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Guyana </a:t>
            </a:r>
            <a:r>
              <a:rPr lang="fr-FR" dirty="0" err="1" smtClean="0"/>
              <a:t>Francesa</a:t>
            </a:r>
            <a:r>
              <a:rPr lang="fr-FR" dirty="0" smtClean="0"/>
              <a:t>  no es una </a:t>
            </a:r>
            <a:r>
              <a:rPr lang="fr-FR" dirty="0" err="1" smtClean="0"/>
              <a:t>país</a:t>
            </a:r>
            <a:r>
              <a:rPr lang="fr-FR" dirty="0" smtClean="0"/>
              <a:t> </a:t>
            </a:r>
            <a:r>
              <a:rPr lang="fr-FR" dirty="0" err="1" smtClean="0"/>
              <a:t>hispanohablante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 algn="ctr"/>
            <a:r>
              <a:rPr lang="fr-FR" dirty="0" err="1" smtClean="0"/>
              <a:t>Lengua</a:t>
            </a:r>
            <a:r>
              <a:rPr lang="fr-FR" dirty="0" smtClean="0"/>
              <a:t> </a:t>
            </a:r>
            <a:r>
              <a:rPr lang="fr-FR" dirty="0" err="1" smtClean="0"/>
              <a:t>oficial</a:t>
            </a:r>
            <a:r>
              <a:rPr lang="fr-FR" dirty="0" smtClean="0"/>
              <a:t> : el </a:t>
            </a:r>
            <a:r>
              <a:rPr lang="fr-FR" dirty="0" err="1" smtClean="0"/>
              <a:t>francés</a:t>
            </a:r>
            <a:r>
              <a:rPr lang="fr-FR" dirty="0" smtClean="0"/>
              <a:t>. </a:t>
            </a:r>
          </a:p>
        </p:txBody>
      </p:sp>
      <p:pic>
        <p:nvPicPr>
          <p:cNvPr id="4098" name="Picture 2" descr="http://www.google.fr/url?source=imglanding&amp;ct=img&amp;q=http://www.brasilbresil.com/wp-content/uploads/2008/02/amazonie.jpg&amp;sa=X&amp;ei=oxpKVdGtOsj-UorDgdAK&amp;ved=0CAkQ8wc4LA&amp;usg=AFQjCNH-4INQCVOHJIs8S4Leh-BUEzD0K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500570"/>
            <a:ext cx="3333750" cy="2019301"/>
          </a:xfrm>
          <a:prstGeom prst="rect">
            <a:avLst/>
          </a:prstGeom>
          <a:noFill/>
        </p:spPr>
      </p:pic>
      <p:sp>
        <p:nvSpPr>
          <p:cNvPr id="8" name="Forme libre 7">
            <a:hlinkClick r:id="rId5" action="ppaction://hlinksldjump"/>
          </p:cNvPr>
          <p:cNvSpPr/>
          <p:nvPr/>
        </p:nvSpPr>
        <p:spPr>
          <a:xfrm>
            <a:off x="104775" y="173355"/>
            <a:ext cx="2207895" cy="1520190"/>
          </a:xfrm>
          <a:custGeom>
            <a:avLst/>
            <a:gdLst>
              <a:gd name="connsiteX0" fmla="*/ 203835 w 2207895"/>
              <a:gd name="connsiteY0" fmla="*/ 55245 h 1520190"/>
              <a:gd name="connsiteX1" fmla="*/ 1369695 w 2207895"/>
              <a:gd name="connsiteY1" fmla="*/ 626745 h 1520190"/>
              <a:gd name="connsiteX2" fmla="*/ 1495425 w 2207895"/>
              <a:gd name="connsiteY2" fmla="*/ 1255395 h 1520190"/>
              <a:gd name="connsiteX3" fmla="*/ 2112645 w 2207895"/>
              <a:gd name="connsiteY3" fmla="*/ 935355 h 1520190"/>
              <a:gd name="connsiteX4" fmla="*/ 2066925 w 2207895"/>
              <a:gd name="connsiteY4" fmla="*/ 1278255 h 1520190"/>
              <a:gd name="connsiteX5" fmla="*/ 1689735 w 2207895"/>
              <a:gd name="connsiteY5" fmla="*/ 1495425 h 1520190"/>
              <a:gd name="connsiteX6" fmla="*/ 786765 w 2207895"/>
              <a:gd name="connsiteY6" fmla="*/ 1129665 h 1520190"/>
              <a:gd name="connsiteX7" fmla="*/ 146685 w 2207895"/>
              <a:gd name="connsiteY7" fmla="*/ 295275 h 1520190"/>
              <a:gd name="connsiteX8" fmla="*/ 203835 w 2207895"/>
              <a:gd name="connsiteY8" fmla="*/ 55245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95" h="1520190">
                <a:moveTo>
                  <a:pt x="203835" y="55245"/>
                </a:moveTo>
                <a:cubicBezTo>
                  <a:pt x="407670" y="110490"/>
                  <a:pt x="1154430" y="426720"/>
                  <a:pt x="1369695" y="626745"/>
                </a:cubicBezTo>
                <a:cubicBezTo>
                  <a:pt x="1584960" y="826770"/>
                  <a:pt x="1371600" y="1203960"/>
                  <a:pt x="1495425" y="1255395"/>
                </a:cubicBezTo>
                <a:cubicBezTo>
                  <a:pt x="1619250" y="1306830"/>
                  <a:pt x="2017395" y="931545"/>
                  <a:pt x="2112645" y="935355"/>
                </a:cubicBezTo>
                <a:cubicBezTo>
                  <a:pt x="2207895" y="939165"/>
                  <a:pt x="2137410" y="1184910"/>
                  <a:pt x="2066925" y="1278255"/>
                </a:cubicBezTo>
                <a:cubicBezTo>
                  <a:pt x="1996440" y="1371600"/>
                  <a:pt x="1903095" y="1520190"/>
                  <a:pt x="1689735" y="1495425"/>
                </a:cubicBezTo>
                <a:cubicBezTo>
                  <a:pt x="1476375" y="1470660"/>
                  <a:pt x="1043940" y="1329690"/>
                  <a:pt x="786765" y="1129665"/>
                </a:cubicBezTo>
                <a:cubicBezTo>
                  <a:pt x="529590" y="929640"/>
                  <a:pt x="238125" y="472440"/>
                  <a:pt x="146685" y="295275"/>
                </a:cubicBezTo>
                <a:cubicBezTo>
                  <a:pt x="55245" y="118110"/>
                  <a:pt x="0" y="0"/>
                  <a:pt x="203835" y="552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>
            <a:hlinkClick r:id="rId6" action="ppaction://hlinksldjump"/>
          </p:cNvPr>
          <p:cNvSpPr/>
          <p:nvPr/>
        </p:nvSpPr>
        <p:spPr>
          <a:xfrm>
            <a:off x="2423160" y="929640"/>
            <a:ext cx="819150" cy="603885"/>
          </a:xfrm>
          <a:custGeom>
            <a:avLst/>
            <a:gdLst>
              <a:gd name="connsiteX0" fmla="*/ 0 w 819150"/>
              <a:gd name="connsiteY0" fmla="*/ 156210 h 603885"/>
              <a:gd name="connsiteX1" fmla="*/ 445770 w 819150"/>
              <a:gd name="connsiteY1" fmla="*/ 30480 h 603885"/>
              <a:gd name="connsiteX2" fmla="*/ 800100 w 819150"/>
              <a:gd name="connsiteY2" fmla="*/ 339090 h 603885"/>
              <a:gd name="connsiteX3" fmla="*/ 331470 w 819150"/>
              <a:gd name="connsiteY3" fmla="*/ 567690 h 603885"/>
              <a:gd name="connsiteX4" fmla="*/ 68580 w 819150"/>
              <a:gd name="connsiteY4" fmla="*/ 121920 h 603885"/>
              <a:gd name="connsiteX5" fmla="*/ 137160 w 819150"/>
              <a:gd name="connsiteY5" fmla="*/ 76200 h 603885"/>
              <a:gd name="connsiteX6" fmla="*/ 114300 w 819150"/>
              <a:gd name="connsiteY6" fmla="*/ 121920 h 6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603885">
                <a:moveTo>
                  <a:pt x="0" y="156210"/>
                </a:moveTo>
                <a:cubicBezTo>
                  <a:pt x="156210" y="78105"/>
                  <a:pt x="312420" y="0"/>
                  <a:pt x="445770" y="30480"/>
                </a:cubicBezTo>
                <a:cubicBezTo>
                  <a:pt x="579120" y="60960"/>
                  <a:pt x="819150" y="249555"/>
                  <a:pt x="800100" y="339090"/>
                </a:cubicBezTo>
                <a:cubicBezTo>
                  <a:pt x="781050" y="428625"/>
                  <a:pt x="453390" y="603885"/>
                  <a:pt x="331470" y="567690"/>
                </a:cubicBezTo>
                <a:cubicBezTo>
                  <a:pt x="209550" y="531495"/>
                  <a:pt x="100965" y="203835"/>
                  <a:pt x="68580" y="121920"/>
                </a:cubicBezTo>
                <a:cubicBezTo>
                  <a:pt x="36195" y="40005"/>
                  <a:pt x="129540" y="76200"/>
                  <a:pt x="137160" y="76200"/>
                </a:cubicBezTo>
                <a:cubicBezTo>
                  <a:pt x="144780" y="76200"/>
                  <a:pt x="129540" y="99060"/>
                  <a:pt x="114300" y="12192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hlinkClick r:id="rId7" action="ppaction://hlinksldjump"/>
          </p:cNvPr>
          <p:cNvSpPr/>
          <p:nvPr/>
        </p:nvSpPr>
        <p:spPr>
          <a:xfrm>
            <a:off x="3089910" y="1280160"/>
            <a:ext cx="358140" cy="262890"/>
          </a:xfrm>
          <a:custGeom>
            <a:avLst/>
            <a:gdLst>
              <a:gd name="connsiteX0" fmla="*/ 19050 w 358140"/>
              <a:gd name="connsiteY0" fmla="*/ 91440 h 262890"/>
              <a:gd name="connsiteX1" fmla="*/ 293370 w 358140"/>
              <a:gd name="connsiteY1" fmla="*/ 22860 h 262890"/>
              <a:gd name="connsiteX2" fmla="*/ 339090 w 358140"/>
              <a:gd name="connsiteY2" fmla="*/ 228600 h 262890"/>
              <a:gd name="connsiteX3" fmla="*/ 179070 w 358140"/>
              <a:gd name="connsiteY3" fmla="*/ 228600 h 262890"/>
              <a:gd name="connsiteX4" fmla="*/ 19050 w 358140"/>
              <a:gd name="connsiteY4" fmla="*/ 9144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262890">
                <a:moveTo>
                  <a:pt x="19050" y="91440"/>
                </a:moveTo>
                <a:cubicBezTo>
                  <a:pt x="38100" y="57150"/>
                  <a:pt x="240030" y="0"/>
                  <a:pt x="293370" y="22860"/>
                </a:cubicBezTo>
                <a:cubicBezTo>
                  <a:pt x="346710" y="45720"/>
                  <a:pt x="358140" y="194310"/>
                  <a:pt x="339090" y="228600"/>
                </a:cubicBezTo>
                <a:cubicBezTo>
                  <a:pt x="320040" y="262890"/>
                  <a:pt x="226695" y="255270"/>
                  <a:pt x="179070" y="228600"/>
                </a:cubicBezTo>
                <a:cubicBezTo>
                  <a:pt x="131445" y="201930"/>
                  <a:pt x="0" y="125730"/>
                  <a:pt x="19050" y="914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hlinkClick r:id="rId8" action="ppaction://hlinksldjump"/>
          </p:cNvPr>
          <p:cNvSpPr/>
          <p:nvPr/>
        </p:nvSpPr>
        <p:spPr>
          <a:xfrm>
            <a:off x="3375660" y="1184910"/>
            <a:ext cx="691515" cy="514350"/>
          </a:xfrm>
          <a:custGeom>
            <a:avLst/>
            <a:gdLst>
              <a:gd name="connsiteX0" fmla="*/ 87630 w 691515"/>
              <a:gd name="connsiteY0" fmla="*/ 95250 h 514350"/>
              <a:gd name="connsiteX1" fmla="*/ 624840 w 691515"/>
              <a:gd name="connsiteY1" fmla="*/ 60960 h 514350"/>
              <a:gd name="connsiteX2" fmla="*/ 487680 w 691515"/>
              <a:gd name="connsiteY2" fmla="*/ 461010 h 514350"/>
              <a:gd name="connsiteX3" fmla="*/ 99060 w 691515"/>
              <a:gd name="connsiteY3" fmla="*/ 381000 h 514350"/>
              <a:gd name="connsiteX4" fmla="*/ 87630 w 691515"/>
              <a:gd name="connsiteY4" fmla="*/ 952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515" h="514350">
                <a:moveTo>
                  <a:pt x="87630" y="95250"/>
                </a:moveTo>
                <a:cubicBezTo>
                  <a:pt x="175260" y="41910"/>
                  <a:pt x="558165" y="0"/>
                  <a:pt x="624840" y="60960"/>
                </a:cubicBezTo>
                <a:cubicBezTo>
                  <a:pt x="691515" y="121920"/>
                  <a:pt x="575310" y="407670"/>
                  <a:pt x="487680" y="461010"/>
                </a:cubicBezTo>
                <a:cubicBezTo>
                  <a:pt x="400050" y="514350"/>
                  <a:pt x="161925" y="445770"/>
                  <a:pt x="99060" y="381000"/>
                </a:cubicBezTo>
                <a:cubicBezTo>
                  <a:pt x="36195" y="316230"/>
                  <a:pt x="0" y="148590"/>
                  <a:pt x="87630" y="9525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hlinkClick r:id="rId9" action="ppaction://hlinksldjump"/>
          </p:cNvPr>
          <p:cNvSpPr/>
          <p:nvPr/>
        </p:nvSpPr>
        <p:spPr>
          <a:xfrm>
            <a:off x="1781175" y="1396365"/>
            <a:ext cx="495300" cy="596265"/>
          </a:xfrm>
          <a:custGeom>
            <a:avLst/>
            <a:gdLst>
              <a:gd name="connsiteX0" fmla="*/ 24765 w 495300"/>
              <a:gd name="connsiteY0" fmla="*/ 283845 h 596265"/>
              <a:gd name="connsiteX1" fmla="*/ 310515 w 495300"/>
              <a:gd name="connsiteY1" fmla="*/ 9525 h 596265"/>
              <a:gd name="connsiteX2" fmla="*/ 470535 w 495300"/>
              <a:gd name="connsiteY2" fmla="*/ 226695 h 596265"/>
              <a:gd name="connsiteX3" fmla="*/ 161925 w 495300"/>
              <a:gd name="connsiteY3" fmla="*/ 592455 h 596265"/>
              <a:gd name="connsiteX4" fmla="*/ 24765 w 495300"/>
              <a:gd name="connsiteY4" fmla="*/ 283845 h 5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596265">
                <a:moveTo>
                  <a:pt x="24765" y="283845"/>
                </a:moveTo>
                <a:cubicBezTo>
                  <a:pt x="49530" y="186690"/>
                  <a:pt x="236220" y="19050"/>
                  <a:pt x="310515" y="9525"/>
                </a:cubicBezTo>
                <a:cubicBezTo>
                  <a:pt x="384810" y="0"/>
                  <a:pt x="495300" y="129540"/>
                  <a:pt x="470535" y="226695"/>
                </a:cubicBezTo>
                <a:cubicBezTo>
                  <a:pt x="445770" y="323850"/>
                  <a:pt x="234315" y="588645"/>
                  <a:pt x="161925" y="592455"/>
                </a:cubicBezTo>
                <a:cubicBezTo>
                  <a:pt x="89535" y="596265"/>
                  <a:pt x="0" y="381000"/>
                  <a:pt x="24765" y="2838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hlinkClick r:id="rId10" action="ppaction://hlinksldjump"/>
          </p:cNvPr>
          <p:cNvSpPr/>
          <p:nvPr/>
        </p:nvSpPr>
        <p:spPr>
          <a:xfrm>
            <a:off x="2156460" y="1796415"/>
            <a:ext cx="508635" cy="676275"/>
          </a:xfrm>
          <a:custGeom>
            <a:avLst/>
            <a:gdLst>
              <a:gd name="connsiteX0" fmla="*/ 49530 w 508635"/>
              <a:gd name="connsiteY0" fmla="*/ 100965 h 676275"/>
              <a:gd name="connsiteX1" fmla="*/ 449580 w 508635"/>
              <a:gd name="connsiteY1" fmla="*/ 43815 h 676275"/>
              <a:gd name="connsiteX2" fmla="*/ 403860 w 508635"/>
              <a:gd name="connsiteY2" fmla="*/ 272415 h 676275"/>
              <a:gd name="connsiteX3" fmla="*/ 152400 w 508635"/>
              <a:gd name="connsiteY3" fmla="*/ 649605 h 676275"/>
              <a:gd name="connsiteX4" fmla="*/ 49530 w 508635"/>
              <a:gd name="connsiteY4" fmla="*/ 10096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" h="676275">
                <a:moveTo>
                  <a:pt x="49530" y="100965"/>
                </a:moveTo>
                <a:cubicBezTo>
                  <a:pt x="99060" y="0"/>
                  <a:pt x="390525" y="15240"/>
                  <a:pt x="449580" y="43815"/>
                </a:cubicBezTo>
                <a:cubicBezTo>
                  <a:pt x="508635" y="72390"/>
                  <a:pt x="453390" y="171450"/>
                  <a:pt x="403860" y="272415"/>
                </a:cubicBezTo>
                <a:cubicBezTo>
                  <a:pt x="354330" y="373380"/>
                  <a:pt x="205740" y="676275"/>
                  <a:pt x="152400" y="649605"/>
                </a:cubicBezTo>
                <a:cubicBezTo>
                  <a:pt x="99060" y="622935"/>
                  <a:pt x="0" y="201930"/>
                  <a:pt x="49530" y="1009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11" action="ppaction://hlinksldjump"/>
          </p:cNvPr>
          <p:cNvSpPr/>
          <p:nvPr/>
        </p:nvSpPr>
        <p:spPr>
          <a:xfrm>
            <a:off x="2779395" y="1878330"/>
            <a:ext cx="988695" cy="1102995"/>
          </a:xfrm>
          <a:custGeom>
            <a:avLst/>
            <a:gdLst>
              <a:gd name="connsiteX0" fmla="*/ 158115 w 988695"/>
              <a:gd name="connsiteY0" fmla="*/ 373380 h 1102995"/>
              <a:gd name="connsiteX1" fmla="*/ 523875 w 988695"/>
              <a:gd name="connsiteY1" fmla="*/ 7620 h 1102995"/>
              <a:gd name="connsiteX2" fmla="*/ 672465 w 988695"/>
              <a:gd name="connsiteY2" fmla="*/ 419100 h 1102995"/>
              <a:gd name="connsiteX3" fmla="*/ 946785 w 988695"/>
              <a:gd name="connsiteY3" fmla="*/ 453390 h 1102995"/>
              <a:gd name="connsiteX4" fmla="*/ 923925 w 988695"/>
              <a:gd name="connsiteY4" fmla="*/ 739140 h 1102995"/>
              <a:gd name="connsiteX5" fmla="*/ 706755 w 988695"/>
              <a:gd name="connsiteY5" fmla="*/ 876300 h 1102995"/>
              <a:gd name="connsiteX6" fmla="*/ 775335 w 988695"/>
              <a:gd name="connsiteY6" fmla="*/ 1082040 h 1102995"/>
              <a:gd name="connsiteX7" fmla="*/ 89535 w 988695"/>
              <a:gd name="connsiteY7" fmla="*/ 750570 h 1102995"/>
              <a:gd name="connsiteX8" fmla="*/ 238125 w 988695"/>
              <a:gd name="connsiteY8" fmla="*/ 590550 h 1102995"/>
              <a:gd name="connsiteX9" fmla="*/ 215265 w 988695"/>
              <a:gd name="connsiteY9" fmla="*/ 327660 h 1102995"/>
              <a:gd name="connsiteX10" fmla="*/ 215265 w 988695"/>
              <a:gd name="connsiteY10" fmla="*/ 293370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695" h="1102995">
                <a:moveTo>
                  <a:pt x="158115" y="373380"/>
                </a:moveTo>
                <a:cubicBezTo>
                  <a:pt x="298132" y="186690"/>
                  <a:pt x="438150" y="0"/>
                  <a:pt x="523875" y="7620"/>
                </a:cubicBezTo>
                <a:cubicBezTo>
                  <a:pt x="609600" y="15240"/>
                  <a:pt x="601980" y="344805"/>
                  <a:pt x="672465" y="419100"/>
                </a:cubicBezTo>
                <a:cubicBezTo>
                  <a:pt x="742950" y="493395"/>
                  <a:pt x="904875" y="400050"/>
                  <a:pt x="946785" y="453390"/>
                </a:cubicBezTo>
                <a:cubicBezTo>
                  <a:pt x="988695" y="506730"/>
                  <a:pt x="963930" y="668655"/>
                  <a:pt x="923925" y="739140"/>
                </a:cubicBezTo>
                <a:cubicBezTo>
                  <a:pt x="883920" y="809625"/>
                  <a:pt x="731520" y="819150"/>
                  <a:pt x="706755" y="876300"/>
                </a:cubicBezTo>
                <a:cubicBezTo>
                  <a:pt x="681990" y="933450"/>
                  <a:pt x="878205" y="1102995"/>
                  <a:pt x="775335" y="1082040"/>
                </a:cubicBezTo>
                <a:cubicBezTo>
                  <a:pt x="672465" y="1061085"/>
                  <a:pt x="179070" y="832485"/>
                  <a:pt x="89535" y="750570"/>
                </a:cubicBezTo>
                <a:cubicBezTo>
                  <a:pt x="0" y="668655"/>
                  <a:pt x="217170" y="661035"/>
                  <a:pt x="238125" y="590550"/>
                </a:cubicBezTo>
                <a:cubicBezTo>
                  <a:pt x="259080" y="520065"/>
                  <a:pt x="219075" y="377190"/>
                  <a:pt x="215265" y="327660"/>
                </a:cubicBezTo>
                <a:cubicBezTo>
                  <a:pt x="211455" y="278130"/>
                  <a:pt x="213360" y="285750"/>
                  <a:pt x="215265" y="29337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hlinkClick r:id="rId12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3" action="ppaction://hlinksldjump"/>
          </p:cNvPr>
          <p:cNvSpPr/>
          <p:nvPr/>
        </p:nvSpPr>
        <p:spPr>
          <a:xfrm>
            <a:off x="3377565" y="2558415"/>
            <a:ext cx="2994660" cy="2787015"/>
          </a:xfrm>
          <a:custGeom>
            <a:avLst/>
            <a:gdLst>
              <a:gd name="connsiteX0" fmla="*/ 257175 w 2994660"/>
              <a:gd name="connsiteY0" fmla="*/ 253365 h 2787015"/>
              <a:gd name="connsiteX1" fmla="*/ 1743075 w 2994660"/>
              <a:gd name="connsiteY1" fmla="*/ 81915 h 2787015"/>
              <a:gd name="connsiteX2" fmla="*/ 2931795 w 2994660"/>
              <a:gd name="connsiteY2" fmla="*/ 744855 h 2787015"/>
              <a:gd name="connsiteX3" fmla="*/ 1365885 w 2994660"/>
              <a:gd name="connsiteY3" fmla="*/ 2596515 h 2787015"/>
              <a:gd name="connsiteX4" fmla="*/ 1411605 w 2994660"/>
              <a:gd name="connsiteY4" fmla="*/ 1887855 h 2787015"/>
              <a:gd name="connsiteX5" fmla="*/ 1137285 w 2994660"/>
              <a:gd name="connsiteY5" fmla="*/ 1750695 h 2787015"/>
              <a:gd name="connsiteX6" fmla="*/ 1160145 w 2994660"/>
              <a:gd name="connsiteY6" fmla="*/ 1270635 h 2787015"/>
              <a:gd name="connsiteX7" fmla="*/ 520065 w 2994660"/>
              <a:gd name="connsiteY7" fmla="*/ 836295 h 2787015"/>
              <a:gd name="connsiteX8" fmla="*/ 211455 w 2994660"/>
              <a:gd name="connsiteY8" fmla="*/ 950595 h 2787015"/>
              <a:gd name="connsiteX9" fmla="*/ 17145 w 2994660"/>
              <a:gd name="connsiteY9" fmla="*/ 687705 h 2787015"/>
              <a:gd name="connsiteX10" fmla="*/ 314325 w 2994660"/>
              <a:gd name="connsiteY10" fmla="*/ 504825 h 2787015"/>
              <a:gd name="connsiteX11" fmla="*/ 257175 w 2994660"/>
              <a:gd name="connsiteY11" fmla="*/ 253365 h 278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660" h="2787015">
                <a:moveTo>
                  <a:pt x="257175" y="253365"/>
                </a:moveTo>
                <a:cubicBezTo>
                  <a:pt x="495300" y="182880"/>
                  <a:pt x="1297305" y="0"/>
                  <a:pt x="1743075" y="81915"/>
                </a:cubicBezTo>
                <a:cubicBezTo>
                  <a:pt x="2188845" y="163830"/>
                  <a:pt x="2994660" y="325755"/>
                  <a:pt x="2931795" y="744855"/>
                </a:cubicBezTo>
                <a:cubicBezTo>
                  <a:pt x="2868930" y="1163955"/>
                  <a:pt x="1619250" y="2406015"/>
                  <a:pt x="1365885" y="2596515"/>
                </a:cubicBezTo>
                <a:cubicBezTo>
                  <a:pt x="1112520" y="2787015"/>
                  <a:pt x="1449705" y="2028825"/>
                  <a:pt x="1411605" y="1887855"/>
                </a:cubicBezTo>
                <a:cubicBezTo>
                  <a:pt x="1373505" y="1746885"/>
                  <a:pt x="1179195" y="1853565"/>
                  <a:pt x="1137285" y="1750695"/>
                </a:cubicBezTo>
                <a:cubicBezTo>
                  <a:pt x="1095375" y="1647825"/>
                  <a:pt x="1263015" y="1423035"/>
                  <a:pt x="1160145" y="1270635"/>
                </a:cubicBezTo>
                <a:cubicBezTo>
                  <a:pt x="1057275" y="1118235"/>
                  <a:pt x="678180" y="889635"/>
                  <a:pt x="520065" y="836295"/>
                </a:cubicBezTo>
                <a:cubicBezTo>
                  <a:pt x="361950" y="782955"/>
                  <a:pt x="295275" y="975360"/>
                  <a:pt x="211455" y="950595"/>
                </a:cubicBezTo>
                <a:cubicBezTo>
                  <a:pt x="127635" y="925830"/>
                  <a:pt x="0" y="762000"/>
                  <a:pt x="17145" y="687705"/>
                </a:cubicBezTo>
                <a:cubicBezTo>
                  <a:pt x="34290" y="613410"/>
                  <a:pt x="268605" y="575310"/>
                  <a:pt x="314325" y="504825"/>
                </a:cubicBezTo>
                <a:cubicBezTo>
                  <a:pt x="360045" y="434340"/>
                  <a:pt x="19050" y="323850"/>
                  <a:pt x="257175" y="2533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4" action="ppaction://hlinksldjump"/>
          </p:cNvPr>
          <p:cNvSpPr/>
          <p:nvPr/>
        </p:nvSpPr>
        <p:spPr>
          <a:xfrm>
            <a:off x="2466975" y="2552700"/>
            <a:ext cx="681990" cy="586740"/>
          </a:xfrm>
          <a:custGeom>
            <a:avLst/>
            <a:gdLst>
              <a:gd name="connsiteX0" fmla="*/ 161925 w 681990"/>
              <a:gd name="connsiteY0" fmla="*/ 41910 h 586740"/>
              <a:gd name="connsiteX1" fmla="*/ 653415 w 681990"/>
              <a:gd name="connsiteY1" fmla="*/ 213360 h 586740"/>
              <a:gd name="connsiteX2" fmla="*/ 333375 w 681990"/>
              <a:gd name="connsiteY2" fmla="*/ 544830 h 586740"/>
              <a:gd name="connsiteX3" fmla="*/ 24765 w 681990"/>
              <a:gd name="connsiteY3" fmla="*/ 464820 h 586740"/>
              <a:gd name="connsiteX4" fmla="*/ 161925 w 681990"/>
              <a:gd name="connsiteY4" fmla="*/ 4191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" h="586740">
                <a:moveTo>
                  <a:pt x="161925" y="41910"/>
                </a:moveTo>
                <a:cubicBezTo>
                  <a:pt x="266700" y="0"/>
                  <a:pt x="624840" y="129540"/>
                  <a:pt x="653415" y="213360"/>
                </a:cubicBezTo>
                <a:cubicBezTo>
                  <a:pt x="681990" y="297180"/>
                  <a:pt x="438150" y="502920"/>
                  <a:pt x="333375" y="544830"/>
                </a:cubicBezTo>
                <a:cubicBezTo>
                  <a:pt x="228600" y="586740"/>
                  <a:pt x="49530" y="548640"/>
                  <a:pt x="24765" y="464820"/>
                </a:cubicBezTo>
                <a:cubicBezTo>
                  <a:pt x="0" y="381000"/>
                  <a:pt x="57150" y="83820"/>
                  <a:pt x="161925" y="419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5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6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7" action="ppaction://hlinksldjump"/>
          </p:cNvPr>
          <p:cNvSpPr/>
          <p:nvPr/>
        </p:nvSpPr>
        <p:spPr>
          <a:xfrm>
            <a:off x="3299460" y="4385310"/>
            <a:ext cx="1196340" cy="2444115"/>
          </a:xfrm>
          <a:custGeom>
            <a:avLst/>
            <a:gdLst>
              <a:gd name="connsiteX0" fmla="*/ 495300 w 1196340"/>
              <a:gd name="connsiteY0" fmla="*/ 15240 h 2444115"/>
              <a:gd name="connsiteX1" fmla="*/ 1021080 w 1196340"/>
              <a:gd name="connsiteY1" fmla="*/ 186690 h 2444115"/>
              <a:gd name="connsiteX2" fmla="*/ 998220 w 1196340"/>
              <a:gd name="connsiteY2" fmla="*/ 335280 h 2444115"/>
              <a:gd name="connsiteX3" fmla="*/ 1192530 w 1196340"/>
              <a:gd name="connsiteY3" fmla="*/ 461010 h 2444115"/>
              <a:gd name="connsiteX4" fmla="*/ 1009650 w 1196340"/>
              <a:gd name="connsiteY4" fmla="*/ 586740 h 2444115"/>
              <a:gd name="connsiteX5" fmla="*/ 963930 w 1196340"/>
              <a:gd name="connsiteY5" fmla="*/ 906780 h 2444115"/>
              <a:gd name="connsiteX6" fmla="*/ 1089660 w 1196340"/>
              <a:gd name="connsiteY6" fmla="*/ 1021080 h 2444115"/>
              <a:gd name="connsiteX7" fmla="*/ 323850 w 1196340"/>
              <a:gd name="connsiteY7" fmla="*/ 2266950 h 2444115"/>
              <a:gd name="connsiteX8" fmla="*/ 186690 w 1196340"/>
              <a:gd name="connsiteY8" fmla="*/ 2084070 h 2444115"/>
              <a:gd name="connsiteX9" fmla="*/ 15240 w 1196340"/>
              <a:gd name="connsiteY9" fmla="*/ 1946910 h 2444115"/>
              <a:gd name="connsiteX10" fmla="*/ 95250 w 1196340"/>
              <a:gd name="connsiteY10" fmla="*/ 1226820 h 2444115"/>
              <a:gd name="connsiteX11" fmla="*/ 346710 w 1196340"/>
              <a:gd name="connsiteY11" fmla="*/ 278130 h 2444115"/>
              <a:gd name="connsiteX12" fmla="*/ 495300 w 1196340"/>
              <a:gd name="connsiteY12" fmla="*/ 15240 h 24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340" h="2444115">
                <a:moveTo>
                  <a:pt x="495300" y="15240"/>
                </a:moveTo>
                <a:cubicBezTo>
                  <a:pt x="607695" y="0"/>
                  <a:pt x="937260" y="133350"/>
                  <a:pt x="1021080" y="186690"/>
                </a:cubicBezTo>
                <a:cubicBezTo>
                  <a:pt x="1104900" y="240030"/>
                  <a:pt x="969645" y="289560"/>
                  <a:pt x="998220" y="335280"/>
                </a:cubicBezTo>
                <a:cubicBezTo>
                  <a:pt x="1026795" y="381000"/>
                  <a:pt x="1190625" y="419100"/>
                  <a:pt x="1192530" y="461010"/>
                </a:cubicBezTo>
                <a:cubicBezTo>
                  <a:pt x="1194435" y="502920"/>
                  <a:pt x="1047750" y="512445"/>
                  <a:pt x="1009650" y="586740"/>
                </a:cubicBezTo>
                <a:cubicBezTo>
                  <a:pt x="971550" y="661035"/>
                  <a:pt x="950595" y="834390"/>
                  <a:pt x="963930" y="906780"/>
                </a:cubicBezTo>
                <a:cubicBezTo>
                  <a:pt x="977265" y="979170"/>
                  <a:pt x="1196340" y="794385"/>
                  <a:pt x="1089660" y="1021080"/>
                </a:cubicBezTo>
                <a:cubicBezTo>
                  <a:pt x="982980" y="1247775"/>
                  <a:pt x="474345" y="2089785"/>
                  <a:pt x="323850" y="2266950"/>
                </a:cubicBezTo>
                <a:cubicBezTo>
                  <a:pt x="173355" y="2444115"/>
                  <a:pt x="238125" y="2137410"/>
                  <a:pt x="186690" y="2084070"/>
                </a:cubicBezTo>
                <a:cubicBezTo>
                  <a:pt x="135255" y="2030730"/>
                  <a:pt x="30480" y="2089785"/>
                  <a:pt x="15240" y="1946910"/>
                </a:cubicBezTo>
                <a:cubicBezTo>
                  <a:pt x="0" y="1804035"/>
                  <a:pt x="40005" y="1504950"/>
                  <a:pt x="95250" y="1226820"/>
                </a:cubicBezTo>
                <a:cubicBezTo>
                  <a:pt x="150495" y="948690"/>
                  <a:pt x="274320" y="480060"/>
                  <a:pt x="346710" y="278130"/>
                </a:cubicBezTo>
                <a:cubicBezTo>
                  <a:pt x="419100" y="76200"/>
                  <a:pt x="382905" y="30480"/>
                  <a:pt x="49530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hlinkClick r:id="rId18" action="ppaction://hlinksldjump"/>
          </p:cNvPr>
          <p:cNvSpPr/>
          <p:nvPr/>
        </p:nvSpPr>
        <p:spPr>
          <a:xfrm>
            <a:off x="2935605" y="3749040"/>
            <a:ext cx="790575" cy="3068955"/>
          </a:xfrm>
          <a:custGeom>
            <a:avLst/>
            <a:gdLst>
              <a:gd name="connsiteX0" fmla="*/ 630555 w 790575"/>
              <a:gd name="connsiteY0" fmla="*/ 274320 h 3068955"/>
              <a:gd name="connsiteX1" fmla="*/ 779145 w 790575"/>
              <a:gd name="connsiteY1" fmla="*/ 765810 h 3068955"/>
              <a:gd name="connsiteX2" fmla="*/ 699135 w 790575"/>
              <a:gd name="connsiteY2" fmla="*/ 697230 h 3068955"/>
              <a:gd name="connsiteX3" fmla="*/ 561975 w 790575"/>
              <a:gd name="connsiteY3" fmla="*/ 1143000 h 3068955"/>
              <a:gd name="connsiteX4" fmla="*/ 561975 w 790575"/>
              <a:gd name="connsiteY4" fmla="*/ 1474470 h 3068955"/>
              <a:gd name="connsiteX5" fmla="*/ 424815 w 790575"/>
              <a:gd name="connsiteY5" fmla="*/ 1714500 h 3068955"/>
              <a:gd name="connsiteX6" fmla="*/ 401955 w 790575"/>
              <a:gd name="connsiteY6" fmla="*/ 2263140 h 3068955"/>
              <a:gd name="connsiteX7" fmla="*/ 276225 w 790575"/>
              <a:gd name="connsiteY7" fmla="*/ 2514600 h 3068955"/>
              <a:gd name="connsiteX8" fmla="*/ 527685 w 790575"/>
              <a:gd name="connsiteY8" fmla="*/ 2720340 h 3068955"/>
              <a:gd name="connsiteX9" fmla="*/ 390525 w 790575"/>
              <a:gd name="connsiteY9" fmla="*/ 3017520 h 3068955"/>
              <a:gd name="connsiteX10" fmla="*/ 36195 w 790575"/>
              <a:gd name="connsiteY10" fmla="*/ 2411730 h 3068955"/>
              <a:gd name="connsiteX11" fmla="*/ 630555 w 790575"/>
              <a:gd name="connsiteY11" fmla="*/ 274320 h 30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75" h="3068955">
                <a:moveTo>
                  <a:pt x="630555" y="274320"/>
                </a:moveTo>
                <a:cubicBezTo>
                  <a:pt x="754380" y="0"/>
                  <a:pt x="767715" y="695325"/>
                  <a:pt x="779145" y="765810"/>
                </a:cubicBezTo>
                <a:cubicBezTo>
                  <a:pt x="790575" y="836295"/>
                  <a:pt x="735330" y="634365"/>
                  <a:pt x="699135" y="697230"/>
                </a:cubicBezTo>
                <a:cubicBezTo>
                  <a:pt x="662940" y="760095"/>
                  <a:pt x="584835" y="1013460"/>
                  <a:pt x="561975" y="1143000"/>
                </a:cubicBezTo>
                <a:cubicBezTo>
                  <a:pt x="539115" y="1272540"/>
                  <a:pt x="584835" y="1379220"/>
                  <a:pt x="561975" y="1474470"/>
                </a:cubicBezTo>
                <a:cubicBezTo>
                  <a:pt x="539115" y="1569720"/>
                  <a:pt x="451485" y="1583055"/>
                  <a:pt x="424815" y="1714500"/>
                </a:cubicBezTo>
                <a:cubicBezTo>
                  <a:pt x="398145" y="1845945"/>
                  <a:pt x="426720" y="2129790"/>
                  <a:pt x="401955" y="2263140"/>
                </a:cubicBezTo>
                <a:cubicBezTo>
                  <a:pt x="377190" y="2396490"/>
                  <a:pt x="255270" y="2438400"/>
                  <a:pt x="276225" y="2514600"/>
                </a:cubicBezTo>
                <a:cubicBezTo>
                  <a:pt x="297180" y="2590800"/>
                  <a:pt x="508635" y="2636520"/>
                  <a:pt x="527685" y="2720340"/>
                </a:cubicBezTo>
                <a:cubicBezTo>
                  <a:pt x="546735" y="2804160"/>
                  <a:pt x="472440" y="3068955"/>
                  <a:pt x="390525" y="3017520"/>
                </a:cubicBezTo>
                <a:cubicBezTo>
                  <a:pt x="308610" y="2966085"/>
                  <a:pt x="0" y="2868930"/>
                  <a:pt x="36195" y="2411730"/>
                </a:cubicBezTo>
                <a:cubicBezTo>
                  <a:pt x="72390" y="1954530"/>
                  <a:pt x="506730" y="548640"/>
                  <a:pt x="630555" y="2743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19" action="ppaction://hlinksldjump"/>
          </p:cNvPr>
          <p:cNvSpPr/>
          <p:nvPr/>
        </p:nvSpPr>
        <p:spPr>
          <a:xfrm>
            <a:off x="-259080" y="-11239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>
            <a:hlinkClick r:id="rId20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21" action="ppaction://hlinksldjump"/>
          </p:cNvPr>
          <p:cNvSpPr/>
          <p:nvPr/>
        </p:nvSpPr>
        <p:spPr>
          <a:xfrm>
            <a:off x="4070985" y="4149090"/>
            <a:ext cx="575310" cy="619125"/>
          </a:xfrm>
          <a:custGeom>
            <a:avLst/>
            <a:gdLst>
              <a:gd name="connsiteX0" fmla="*/ 158115 w 575310"/>
              <a:gd name="connsiteY0" fmla="*/ 45720 h 619125"/>
              <a:gd name="connsiteX1" fmla="*/ 318135 w 575310"/>
              <a:gd name="connsiteY1" fmla="*/ 34290 h 619125"/>
              <a:gd name="connsiteX2" fmla="*/ 352425 w 575310"/>
              <a:gd name="connsiteY2" fmla="*/ 251460 h 619125"/>
              <a:gd name="connsiteX3" fmla="*/ 501015 w 575310"/>
              <a:gd name="connsiteY3" fmla="*/ 274320 h 619125"/>
              <a:gd name="connsiteX4" fmla="*/ 569595 w 575310"/>
              <a:gd name="connsiteY4" fmla="*/ 422910 h 619125"/>
              <a:gd name="connsiteX5" fmla="*/ 466725 w 575310"/>
              <a:gd name="connsiteY5" fmla="*/ 594360 h 619125"/>
              <a:gd name="connsiteX6" fmla="*/ 306705 w 575310"/>
              <a:gd name="connsiteY6" fmla="*/ 571500 h 619125"/>
              <a:gd name="connsiteX7" fmla="*/ 409575 w 575310"/>
              <a:gd name="connsiteY7" fmla="*/ 411480 h 619125"/>
              <a:gd name="connsiteX8" fmla="*/ 43815 w 575310"/>
              <a:gd name="connsiteY8" fmla="*/ 228600 h 619125"/>
              <a:gd name="connsiteX9" fmla="*/ 158115 w 575310"/>
              <a:gd name="connsiteY9" fmla="*/ 4572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310" h="619125">
                <a:moveTo>
                  <a:pt x="158115" y="45720"/>
                </a:moveTo>
                <a:cubicBezTo>
                  <a:pt x="203835" y="13335"/>
                  <a:pt x="285750" y="0"/>
                  <a:pt x="318135" y="34290"/>
                </a:cubicBezTo>
                <a:cubicBezTo>
                  <a:pt x="350520" y="68580"/>
                  <a:pt x="321945" y="211455"/>
                  <a:pt x="352425" y="251460"/>
                </a:cubicBezTo>
                <a:cubicBezTo>
                  <a:pt x="382905" y="291465"/>
                  <a:pt x="464820" y="245745"/>
                  <a:pt x="501015" y="274320"/>
                </a:cubicBezTo>
                <a:cubicBezTo>
                  <a:pt x="537210" y="302895"/>
                  <a:pt x="575310" y="369570"/>
                  <a:pt x="569595" y="422910"/>
                </a:cubicBezTo>
                <a:cubicBezTo>
                  <a:pt x="563880" y="476250"/>
                  <a:pt x="510540" y="569595"/>
                  <a:pt x="466725" y="594360"/>
                </a:cubicBezTo>
                <a:cubicBezTo>
                  <a:pt x="422910" y="619125"/>
                  <a:pt x="316230" y="601980"/>
                  <a:pt x="306705" y="571500"/>
                </a:cubicBezTo>
                <a:cubicBezTo>
                  <a:pt x="297180" y="541020"/>
                  <a:pt x="453390" y="468630"/>
                  <a:pt x="409575" y="411480"/>
                </a:cubicBezTo>
                <a:cubicBezTo>
                  <a:pt x="365760" y="354330"/>
                  <a:pt x="87630" y="287655"/>
                  <a:pt x="43815" y="228600"/>
                </a:cubicBezTo>
                <a:cubicBezTo>
                  <a:pt x="0" y="169545"/>
                  <a:pt x="112395" y="78105"/>
                  <a:pt x="158115" y="457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hlinkClick r:id="rId22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>
            <a:hlinkClick r:id="rId23" action="ppaction://hlinksldjump"/>
          </p:cNvPr>
          <p:cNvSpPr/>
          <p:nvPr/>
        </p:nvSpPr>
        <p:spPr>
          <a:xfrm>
            <a:off x="2506980" y="1870710"/>
            <a:ext cx="563880" cy="440055"/>
          </a:xfrm>
          <a:custGeom>
            <a:avLst/>
            <a:gdLst>
              <a:gd name="connsiteX0" fmla="*/ 41910 w 563880"/>
              <a:gd name="connsiteY0" fmla="*/ 346710 h 440055"/>
              <a:gd name="connsiteX1" fmla="*/ 99060 w 563880"/>
              <a:gd name="connsiteY1" fmla="*/ 95250 h 440055"/>
              <a:gd name="connsiteX2" fmla="*/ 521970 w 563880"/>
              <a:gd name="connsiteY2" fmla="*/ 49530 h 440055"/>
              <a:gd name="connsiteX3" fmla="*/ 350520 w 563880"/>
              <a:gd name="connsiteY3" fmla="*/ 392430 h 440055"/>
              <a:gd name="connsiteX4" fmla="*/ 41910 w 563880"/>
              <a:gd name="connsiteY4" fmla="*/ 34671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" h="440055">
                <a:moveTo>
                  <a:pt x="41910" y="346710"/>
                </a:moveTo>
                <a:cubicBezTo>
                  <a:pt x="0" y="297180"/>
                  <a:pt x="19050" y="144780"/>
                  <a:pt x="99060" y="95250"/>
                </a:cubicBezTo>
                <a:cubicBezTo>
                  <a:pt x="179070" y="45720"/>
                  <a:pt x="480060" y="0"/>
                  <a:pt x="521970" y="49530"/>
                </a:cubicBezTo>
                <a:cubicBezTo>
                  <a:pt x="563880" y="99060"/>
                  <a:pt x="434340" y="344805"/>
                  <a:pt x="350520" y="392430"/>
                </a:cubicBezTo>
                <a:cubicBezTo>
                  <a:pt x="266700" y="440055"/>
                  <a:pt x="83820" y="396240"/>
                  <a:pt x="41910" y="3467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Parchemin horizontal 26"/>
          <p:cNvSpPr/>
          <p:nvPr/>
        </p:nvSpPr>
        <p:spPr>
          <a:xfrm>
            <a:off x="6643702" y="4143380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La selva </a:t>
            </a:r>
            <a:r>
              <a:rPr lang="fr-FR" dirty="0" err="1" smtClean="0">
                <a:solidFill>
                  <a:sysClr val="windowText" lastClr="000000"/>
                </a:solidFill>
              </a:rPr>
              <a:t>amazónica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929058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3074" name="Picture 2" descr="http://www.google.fr/url?source=imglanding&amp;ct=img&amp;q=http://www.sitographics.com/enciclog/banderas/america/image_2012/Paraguay.gif&amp;sa=X&amp;ei=CxZKVbf7CMPsUuqFgeAK&amp;ved=0CAkQ8wc&amp;usg=AFQjCNGxhjD-QZG-upnyKyq5bosziNQeq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643446"/>
            <a:ext cx="2119299" cy="128654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14282" y="3429000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</a:rPr>
              <a:t>Paraguay</a:t>
            </a:r>
            <a:endParaRPr lang="fr-FR" b="1" dirty="0" smtClean="0">
              <a:solidFill>
                <a:srgbClr val="FF0000"/>
              </a:solidFill>
            </a:endParaRPr>
          </a:p>
          <a:p>
            <a:pPr algn="just"/>
            <a:r>
              <a:rPr lang="fr-FR" sz="1400" b="1" dirty="0" err="1" smtClean="0">
                <a:solidFill>
                  <a:srgbClr val="FF0000"/>
                </a:solidFill>
              </a:rPr>
              <a:t>Lengua</a:t>
            </a:r>
            <a:r>
              <a:rPr lang="fr-FR" sz="1400" b="1" dirty="0" smtClean="0">
                <a:solidFill>
                  <a:srgbClr val="FF0000"/>
                </a:solidFill>
              </a:rPr>
              <a:t> : </a:t>
            </a:r>
            <a:r>
              <a:rPr lang="fr-FR" sz="1400" b="1" dirty="0" err="1" smtClean="0">
                <a:solidFill>
                  <a:srgbClr val="FF0000"/>
                </a:solidFill>
              </a:rPr>
              <a:t>español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fr-FR" sz="1400" b="1" dirty="0" smtClean="0">
                <a:solidFill>
                  <a:srgbClr val="FF0000"/>
                </a:solidFill>
              </a:rPr>
              <a:t>Capital : Asunción</a:t>
            </a:r>
          </a:p>
          <a:p>
            <a:pPr algn="just"/>
            <a:r>
              <a:rPr lang="fr-FR" sz="1400" b="1" dirty="0" smtClean="0">
                <a:solidFill>
                  <a:srgbClr val="FF0000"/>
                </a:solidFill>
              </a:rPr>
              <a:t>Habitante : </a:t>
            </a:r>
            <a:r>
              <a:rPr lang="fr-FR" sz="1400" b="1" dirty="0" err="1" smtClean="0">
                <a:solidFill>
                  <a:srgbClr val="FF0000"/>
                </a:solidFill>
              </a:rPr>
              <a:t>paraguayo</a:t>
            </a:r>
            <a:r>
              <a:rPr lang="fr-FR" sz="1400" b="1" dirty="0" smtClean="0">
                <a:solidFill>
                  <a:srgbClr val="FF0000"/>
                </a:solidFill>
              </a:rPr>
              <a:t>/a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://www.google.fr/url?source=imglanding&amp;ct=img&amp;q=http://www.rumbofamiliar.com/media/2012/06/09/turismo-paraguay-ruinas-jesuiticas.jpg&amp;sa=X&amp;ei=BBlKVfesMIP9ywP-_YF4&amp;ved=0CAkQ8wc&amp;usg=AFQjCNGDUf2bFem29iYq9TYWY4_6IzOtG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500570"/>
            <a:ext cx="3210144" cy="2147878"/>
          </a:xfrm>
          <a:prstGeom prst="rect">
            <a:avLst/>
          </a:prstGeom>
          <a:noFill/>
        </p:spPr>
      </p:pic>
      <p:sp>
        <p:nvSpPr>
          <p:cNvPr id="7" name="Forme libre 6">
            <a:hlinkClick r:id="rId5" action="ppaction://hlinksldjump"/>
          </p:cNvPr>
          <p:cNvSpPr/>
          <p:nvPr/>
        </p:nvSpPr>
        <p:spPr>
          <a:xfrm>
            <a:off x="104775" y="173355"/>
            <a:ext cx="2207895" cy="1520190"/>
          </a:xfrm>
          <a:custGeom>
            <a:avLst/>
            <a:gdLst>
              <a:gd name="connsiteX0" fmla="*/ 203835 w 2207895"/>
              <a:gd name="connsiteY0" fmla="*/ 55245 h 1520190"/>
              <a:gd name="connsiteX1" fmla="*/ 1369695 w 2207895"/>
              <a:gd name="connsiteY1" fmla="*/ 626745 h 1520190"/>
              <a:gd name="connsiteX2" fmla="*/ 1495425 w 2207895"/>
              <a:gd name="connsiteY2" fmla="*/ 1255395 h 1520190"/>
              <a:gd name="connsiteX3" fmla="*/ 2112645 w 2207895"/>
              <a:gd name="connsiteY3" fmla="*/ 935355 h 1520190"/>
              <a:gd name="connsiteX4" fmla="*/ 2066925 w 2207895"/>
              <a:gd name="connsiteY4" fmla="*/ 1278255 h 1520190"/>
              <a:gd name="connsiteX5" fmla="*/ 1689735 w 2207895"/>
              <a:gd name="connsiteY5" fmla="*/ 1495425 h 1520190"/>
              <a:gd name="connsiteX6" fmla="*/ 786765 w 2207895"/>
              <a:gd name="connsiteY6" fmla="*/ 1129665 h 1520190"/>
              <a:gd name="connsiteX7" fmla="*/ 146685 w 2207895"/>
              <a:gd name="connsiteY7" fmla="*/ 295275 h 1520190"/>
              <a:gd name="connsiteX8" fmla="*/ 203835 w 2207895"/>
              <a:gd name="connsiteY8" fmla="*/ 55245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95" h="1520190">
                <a:moveTo>
                  <a:pt x="203835" y="55245"/>
                </a:moveTo>
                <a:cubicBezTo>
                  <a:pt x="407670" y="110490"/>
                  <a:pt x="1154430" y="426720"/>
                  <a:pt x="1369695" y="626745"/>
                </a:cubicBezTo>
                <a:cubicBezTo>
                  <a:pt x="1584960" y="826770"/>
                  <a:pt x="1371600" y="1203960"/>
                  <a:pt x="1495425" y="1255395"/>
                </a:cubicBezTo>
                <a:cubicBezTo>
                  <a:pt x="1619250" y="1306830"/>
                  <a:pt x="2017395" y="931545"/>
                  <a:pt x="2112645" y="935355"/>
                </a:cubicBezTo>
                <a:cubicBezTo>
                  <a:pt x="2207895" y="939165"/>
                  <a:pt x="2137410" y="1184910"/>
                  <a:pt x="2066925" y="1278255"/>
                </a:cubicBezTo>
                <a:cubicBezTo>
                  <a:pt x="1996440" y="1371600"/>
                  <a:pt x="1903095" y="1520190"/>
                  <a:pt x="1689735" y="1495425"/>
                </a:cubicBezTo>
                <a:cubicBezTo>
                  <a:pt x="1476375" y="1470660"/>
                  <a:pt x="1043940" y="1329690"/>
                  <a:pt x="786765" y="1129665"/>
                </a:cubicBezTo>
                <a:cubicBezTo>
                  <a:pt x="529590" y="929640"/>
                  <a:pt x="238125" y="472440"/>
                  <a:pt x="146685" y="295275"/>
                </a:cubicBezTo>
                <a:cubicBezTo>
                  <a:pt x="55245" y="118110"/>
                  <a:pt x="0" y="0"/>
                  <a:pt x="203835" y="552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>
            <a:hlinkClick r:id="rId6" action="ppaction://hlinksldjump"/>
          </p:cNvPr>
          <p:cNvSpPr/>
          <p:nvPr/>
        </p:nvSpPr>
        <p:spPr>
          <a:xfrm>
            <a:off x="2423160" y="929640"/>
            <a:ext cx="819150" cy="603885"/>
          </a:xfrm>
          <a:custGeom>
            <a:avLst/>
            <a:gdLst>
              <a:gd name="connsiteX0" fmla="*/ 0 w 819150"/>
              <a:gd name="connsiteY0" fmla="*/ 156210 h 603885"/>
              <a:gd name="connsiteX1" fmla="*/ 445770 w 819150"/>
              <a:gd name="connsiteY1" fmla="*/ 30480 h 603885"/>
              <a:gd name="connsiteX2" fmla="*/ 800100 w 819150"/>
              <a:gd name="connsiteY2" fmla="*/ 339090 h 603885"/>
              <a:gd name="connsiteX3" fmla="*/ 331470 w 819150"/>
              <a:gd name="connsiteY3" fmla="*/ 567690 h 603885"/>
              <a:gd name="connsiteX4" fmla="*/ 68580 w 819150"/>
              <a:gd name="connsiteY4" fmla="*/ 121920 h 603885"/>
              <a:gd name="connsiteX5" fmla="*/ 137160 w 819150"/>
              <a:gd name="connsiteY5" fmla="*/ 76200 h 603885"/>
              <a:gd name="connsiteX6" fmla="*/ 114300 w 819150"/>
              <a:gd name="connsiteY6" fmla="*/ 121920 h 6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603885">
                <a:moveTo>
                  <a:pt x="0" y="156210"/>
                </a:moveTo>
                <a:cubicBezTo>
                  <a:pt x="156210" y="78105"/>
                  <a:pt x="312420" y="0"/>
                  <a:pt x="445770" y="30480"/>
                </a:cubicBezTo>
                <a:cubicBezTo>
                  <a:pt x="579120" y="60960"/>
                  <a:pt x="819150" y="249555"/>
                  <a:pt x="800100" y="339090"/>
                </a:cubicBezTo>
                <a:cubicBezTo>
                  <a:pt x="781050" y="428625"/>
                  <a:pt x="453390" y="603885"/>
                  <a:pt x="331470" y="567690"/>
                </a:cubicBezTo>
                <a:cubicBezTo>
                  <a:pt x="209550" y="531495"/>
                  <a:pt x="100965" y="203835"/>
                  <a:pt x="68580" y="121920"/>
                </a:cubicBezTo>
                <a:cubicBezTo>
                  <a:pt x="36195" y="40005"/>
                  <a:pt x="129540" y="76200"/>
                  <a:pt x="137160" y="76200"/>
                </a:cubicBezTo>
                <a:cubicBezTo>
                  <a:pt x="144780" y="76200"/>
                  <a:pt x="129540" y="99060"/>
                  <a:pt x="114300" y="12192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>
            <a:hlinkClick r:id="rId7" action="ppaction://hlinksldjump"/>
          </p:cNvPr>
          <p:cNvSpPr/>
          <p:nvPr/>
        </p:nvSpPr>
        <p:spPr>
          <a:xfrm>
            <a:off x="3089910" y="1280160"/>
            <a:ext cx="358140" cy="262890"/>
          </a:xfrm>
          <a:custGeom>
            <a:avLst/>
            <a:gdLst>
              <a:gd name="connsiteX0" fmla="*/ 19050 w 358140"/>
              <a:gd name="connsiteY0" fmla="*/ 91440 h 262890"/>
              <a:gd name="connsiteX1" fmla="*/ 293370 w 358140"/>
              <a:gd name="connsiteY1" fmla="*/ 22860 h 262890"/>
              <a:gd name="connsiteX2" fmla="*/ 339090 w 358140"/>
              <a:gd name="connsiteY2" fmla="*/ 228600 h 262890"/>
              <a:gd name="connsiteX3" fmla="*/ 179070 w 358140"/>
              <a:gd name="connsiteY3" fmla="*/ 228600 h 262890"/>
              <a:gd name="connsiteX4" fmla="*/ 19050 w 358140"/>
              <a:gd name="connsiteY4" fmla="*/ 9144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262890">
                <a:moveTo>
                  <a:pt x="19050" y="91440"/>
                </a:moveTo>
                <a:cubicBezTo>
                  <a:pt x="38100" y="57150"/>
                  <a:pt x="240030" y="0"/>
                  <a:pt x="293370" y="22860"/>
                </a:cubicBezTo>
                <a:cubicBezTo>
                  <a:pt x="346710" y="45720"/>
                  <a:pt x="358140" y="194310"/>
                  <a:pt x="339090" y="228600"/>
                </a:cubicBezTo>
                <a:cubicBezTo>
                  <a:pt x="320040" y="262890"/>
                  <a:pt x="226695" y="255270"/>
                  <a:pt x="179070" y="228600"/>
                </a:cubicBezTo>
                <a:cubicBezTo>
                  <a:pt x="131445" y="201930"/>
                  <a:pt x="0" y="125730"/>
                  <a:pt x="19050" y="914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hlinkClick r:id="rId8" action="ppaction://hlinksldjump"/>
          </p:cNvPr>
          <p:cNvSpPr/>
          <p:nvPr/>
        </p:nvSpPr>
        <p:spPr>
          <a:xfrm>
            <a:off x="3375660" y="1184910"/>
            <a:ext cx="691515" cy="514350"/>
          </a:xfrm>
          <a:custGeom>
            <a:avLst/>
            <a:gdLst>
              <a:gd name="connsiteX0" fmla="*/ 87630 w 691515"/>
              <a:gd name="connsiteY0" fmla="*/ 95250 h 514350"/>
              <a:gd name="connsiteX1" fmla="*/ 624840 w 691515"/>
              <a:gd name="connsiteY1" fmla="*/ 60960 h 514350"/>
              <a:gd name="connsiteX2" fmla="*/ 487680 w 691515"/>
              <a:gd name="connsiteY2" fmla="*/ 461010 h 514350"/>
              <a:gd name="connsiteX3" fmla="*/ 99060 w 691515"/>
              <a:gd name="connsiteY3" fmla="*/ 381000 h 514350"/>
              <a:gd name="connsiteX4" fmla="*/ 87630 w 691515"/>
              <a:gd name="connsiteY4" fmla="*/ 952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515" h="514350">
                <a:moveTo>
                  <a:pt x="87630" y="95250"/>
                </a:moveTo>
                <a:cubicBezTo>
                  <a:pt x="175260" y="41910"/>
                  <a:pt x="558165" y="0"/>
                  <a:pt x="624840" y="60960"/>
                </a:cubicBezTo>
                <a:cubicBezTo>
                  <a:pt x="691515" y="121920"/>
                  <a:pt x="575310" y="407670"/>
                  <a:pt x="487680" y="461010"/>
                </a:cubicBezTo>
                <a:cubicBezTo>
                  <a:pt x="400050" y="514350"/>
                  <a:pt x="161925" y="445770"/>
                  <a:pt x="99060" y="381000"/>
                </a:cubicBezTo>
                <a:cubicBezTo>
                  <a:pt x="36195" y="316230"/>
                  <a:pt x="0" y="148590"/>
                  <a:pt x="87630" y="9525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hlinkClick r:id="rId9" action="ppaction://hlinksldjump"/>
          </p:cNvPr>
          <p:cNvSpPr/>
          <p:nvPr/>
        </p:nvSpPr>
        <p:spPr>
          <a:xfrm>
            <a:off x="1781175" y="1396365"/>
            <a:ext cx="495300" cy="596265"/>
          </a:xfrm>
          <a:custGeom>
            <a:avLst/>
            <a:gdLst>
              <a:gd name="connsiteX0" fmla="*/ 24765 w 495300"/>
              <a:gd name="connsiteY0" fmla="*/ 283845 h 596265"/>
              <a:gd name="connsiteX1" fmla="*/ 310515 w 495300"/>
              <a:gd name="connsiteY1" fmla="*/ 9525 h 596265"/>
              <a:gd name="connsiteX2" fmla="*/ 470535 w 495300"/>
              <a:gd name="connsiteY2" fmla="*/ 226695 h 596265"/>
              <a:gd name="connsiteX3" fmla="*/ 161925 w 495300"/>
              <a:gd name="connsiteY3" fmla="*/ 592455 h 596265"/>
              <a:gd name="connsiteX4" fmla="*/ 24765 w 495300"/>
              <a:gd name="connsiteY4" fmla="*/ 283845 h 5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596265">
                <a:moveTo>
                  <a:pt x="24765" y="283845"/>
                </a:moveTo>
                <a:cubicBezTo>
                  <a:pt x="49530" y="186690"/>
                  <a:pt x="236220" y="19050"/>
                  <a:pt x="310515" y="9525"/>
                </a:cubicBezTo>
                <a:cubicBezTo>
                  <a:pt x="384810" y="0"/>
                  <a:pt x="495300" y="129540"/>
                  <a:pt x="470535" y="226695"/>
                </a:cubicBezTo>
                <a:cubicBezTo>
                  <a:pt x="445770" y="323850"/>
                  <a:pt x="234315" y="588645"/>
                  <a:pt x="161925" y="592455"/>
                </a:cubicBezTo>
                <a:cubicBezTo>
                  <a:pt x="89535" y="596265"/>
                  <a:pt x="0" y="381000"/>
                  <a:pt x="24765" y="2838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hlinkClick r:id="rId10" action="ppaction://hlinksldjump"/>
          </p:cNvPr>
          <p:cNvSpPr/>
          <p:nvPr/>
        </p:nvSpPr>
        <p:spPr>
          <a:xfrm>
            <a:off x="2156460" y="1796415"/>
            <a:ext cx="508635" cy="676275"/>
          </a:xfrm>
          <a:custGeom>
            <a:avLst/>
            <a:gdLst>
              <a:gd name="connsiteX0" fmla="*/ 49530 w 508635"/>
              <a:gd name="connsiteY0" fmla="*/ 100965 h 676275"/>
              <a:gd name="connsiteX1" fmla="*/ 449580 w 508635"/>
              <a:gd name="connsiteY1" fmla="*/ 43815 h 676275"/>
              <a:gd name="connsiteX2" fmla="*/ 403860 w 508635"/>
              <a:gd name="connsiteY2" fmla="*/ 272415 h 676275"/>
              <a:gd name="connsiteX3" fmla="*/ 152400 w 508635"/>
              <a:gd name="connsiteY3" fmla="*/ 649605 h 676275"/>
              <a:gd name="connsiteX4" fmla="*/ 49530 w 508635"/>
              <a:gd name="connsiteY4" fmla="*/ 10096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" h="676275">
                <a:moveTo>
                  <a:pt x="49530" y="100965"/>
                </a:moveTo>
                <a:cubicBezTo>
                  <a:pt x="99060" y="0"/>
                  <a:pt x="390525" y="15240"/>
                  <a:pt x="449580" y="43815"/>
                </a:cubicBezTo>
                <a:cubicBezTo>
                  <a:pt x="508635" y="72390"/>
                  <a:pt x="453390" y="171450"/>
                  <a:pt x="403860" y="272415"/>
                </a:cubicBezTo>
                <a:cubicBezTo>
                  <a:pt x="354330" y="373380"/>
                  <a:pt x="205740" y="676275"/>
                  <a:pt x="152400" y="649605"/>
                </a:cubicBezTo>
                <a:cubicBezTo>
                  <a:pt x="99060" y="622935"/>
                  <a:pt x="0" y="201930"/>
                  <a:pt x="49530" y="100965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hlinkClick r:id="rId11" action="ppaction://hlinksldjump"/>
          </p:cNvPr>
          <p:cNvSpPr/>
          <p:nvPr/>
        </p:nvSpPr>
        <p:spPr>
          <a:xfrm>
            <a:off x="2779395" y="1878330"/>
            <a:ext cx="988695" cy="1102995"/>
          </a:xfrm>
          <a:custGeom>
            <a:avLst/>
            <a:gdLst>
              <a:gd name="connsiteX0" fmla="*/ 158115 w 988695"/>
              <a:gd name="connsiteY0" fmla="*/ 373380 h 1102995"/>
              <a:gd name="connsiteX1" fmla="*/ 523875 w 988695"/>
              <a:gd name="connsiteY1" fmla="*/ 7620 h 1102995"/>
              <a:gd name="connsiteX2" fmla="*/ 672465 w 988695"/>
              <a:gd name="connsiteY2" fmla="*/ 419100 h 1102995"/>
              <a:gd name="connsiteX3" fmla="*/ 946785 w 988695"/>
              <a:gd name="connsiteY3" fmla="*/ 453390 h 1102995"/>
              <a:gd name="connsiteX4" fmla="*/ 923925 w 988695"/>
              <a:gd name="connsiteY4" fmla="*/ 739140 h 1102995"/>
              <a:gd name="connsiteX5" fmla="*/ 706755 w 988695"/>
              <a:gd name="connsiteY5" fmla="*/ 876300 h 1102995"/>
              <a:gd name="connsiteX6" fmla="*/ 775335 w 988695"/>
              <a:gd name="connsiteY6" fmla="*/ 1082040 h 1102995"/>
              <a:gd name="connsiteX7" fmla="*/ 89535 w 988695"/>
              <a:gd name="connsiteY7" fmla="*/ 750570 h 1102995"/>
              <a:gd name="connsiteX8" fmla="*/ 238125 w 988695"/>
              <a:gd name="connsiteY8" fmla="*/ 590550 h 1102995"/>
              <a:gd name="connsiteX9" fmla="*/ 215265 w 988695"/>
              <a:gd name="connsiteY9" fmla="*/ 327660 h 1102995"/>
              <a:gd name="connsiteX10" fmla="*/ 215265 w 988695"/>
              <a:gd name="connsiteY10" fmla="*/ 293370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695" h="1102995">
                <a:moveTo>
                  <a:pt x="158115" y="373380"/>
                </a:moveTo>
                <a:cubicBezTo>
                  <a:pt x="298132" y="186690"/>
                  <a:pt x="438150" y="0"/>
                  <a:pt x="523875" y="7620"/>
                </a:cubicBezTo>
                <a:cubicBezTo>
                  <a:pt x="609600" y="15240"/>
                  <a:pt x="601980" y="344805"/>
                  <a:pt x="672465" y="419100"/>
                </a:cubicBezTo>
                <a:cubicBezTo>
                  <a:pt x="742950" y="493395"/>
                  <a:pt x="904875" y="400050"/>
                  <a:pt x="946785" y="453390"/>
                </a:cubicBezTo>
                <a:cubicBezTo>
                  <a:pt x="988695" y="506730"/>
                  <a:pt x="963930" y="668655"/>
                  <a:pt x="923925" y="739140"/>
                </a:cubicBezTo>
                <a:cubicBezTo>
                  <a:pt x="883920" y="809625"/>
                  <a:pt x="731520" y="819150"/>
                  <a:pt x="706755" y="876300"/>
                </a:cubicBezTo>
                <a:cubicBezTo>
                  <a:pt x="681990" y="933450"/>
                  <a:pt x="878205" y="1102995"/>
                  <a:pt x="775335" y="1082040"/>
                </a:cubicBezTo>
                <a:cubicBezTo>
                  <a:pt x="672465" y="1061085"/>
                  <a:pt x="179070" y="832485"/>
                  <a:pt x="89535" y="750570"/>
                </a:cubicBezTo>
                <a:cubicBezTo>
                  <a:pt x="0" y="668655"/>
                  <a:pt x="217170" y="661035"/>
                  <a:pt x="238125" y="590550"/>
                </a:cubicBezTo>
                <a:cubicBezTo>
                  <a:pt x="259080" y="520065"/>
                  <a:pt x="219075" y="377190"/>
                  <a:pt x="215265" y="327660"/>
                </a:cubicBezTo>
                <a:cubicBezTo>
                  <a:pt x="211455" y="278130"/>
                  <a:pt x="213360" y="285750"/>
                  <a:pt x="215265" y="29337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12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hlinkClick r:id="rId13" action="ppaction://hlinksldjump"/>
          </p:cNvPr>
          <p:cNvSpPr/>
          <p:nvPr/>
        </p:nvSpPr>
        <p:spPr>
          <a:xfrm>
            <a:off x="3377565" y="2558415"/>
            <a:ext cx="2994660" cy="2787015"/>
          </a:xfrm>
          <a:custGeom>
            <a:avLst/>
            <a:gdLst>
              <a:gd name="connsiteX0" fmla="*/ 257175 w 2994660"/>
              <a:gd name="connsiteY0" fmla="*/ 253365 h 2787015"/>
              <a:gd name="connsiteX1" fmla="*/ 1743075 w 2994660"/>
              <a:gd name="connsiteY1" fmla="*/ 81915 h 2787015"/>
              <a:gd name="connsiteX2" fmla="*/ 2931795 w 2994660"/>
              <a:gd name="connsiteY2" fmla="*/ 744855 h 2787015"/>
              <a:gd name="connsiteX3" fmla="*/ 1365885 w 2994660"/>
              <a:gd name="connsiteY3" fmla="*/ 2596515 h 2787015"/>
              <a:gd name="connsiteX4" fmla="*/ 1411605 w 2994660"/>
              <a:gd name="connsiteY4" fmla="*/ 1887855 h 2787015"/>
              <a:gd name="connsiteX5" fmla="*/ 1137285 w 2994660"/>
              <a:gd name="connsiteY5" fmla="*/ 1750695 h 2787015"/>
              <a:gd name="connsiteX6" fmla="*/ 1160145 w 2994660"/>
              <a:gd name="connsiteY6" fmla="*/ 1270635 h 2787015"/>
              <a:gd name="connsiteX7" fmla="*/ 520065 w 2994660"/>
              <a:gd name="connsiteY7" fmla="*/ 836295 h 2787015"/>
              <a:gd name="connsiteX8" fmla="*/ 211455 w 2994660"/>
              <a:gd name="connsiteY8" fmla="*/ 950595 h 2787015"/>
              <a:gd name="connsiteX9" fmla="*/ 17145 w 2994660"/>
              <a:gd name="connsiteY9" fmla="*/ 687705 h 2787015"/>
              <a:gd name="connsiteX10" fmla="*/ 314325 w 2994660"/>
              <a:gd name="connsiteY10" fmla="*/ 504825 h 2787015"/>
              <a:gd name="connsiteX11" fmla="*/ 257175 w 2994660"/>
              <a:gd name="connsiteY11" fmla="*/ 253365 h 278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660" h="2787015">
                <a:moveTo>
                  <a:pt x="257175" y="253365"/>
                </a:moveTo>
                <a:cubicBezTo>
                  <a:pt x="495300" y="182880"/>
                  <a:pt x="1297305" y="0"/>
                  <a:pt x="1743075" y="81915"/>
                </a:cubicBezTo>
                <a:cubicBezTo>
                  <a:pt x="2188845" y="163830"/>
                  <a:pt x="2994660" y="325755"/>
                  <a:pt x="2931795" y="744855"/>
                </a:cubicBezTo>
                <a:cubicBezTo>
                  <a:pt x="2868930" y="1163955"/>
                  <a:pt x="1619250" y="2406015"/>
                  <a:pt x="1365885" y="2596515"/>
                </a:cubicBezTo>
                <a:cubicBezTo>
                  <a:pt x="1112520" y="2787015"/>
                  <a:pt x="1449705" y="2028825"/>
                  <a:pt x="1411605" y="1887855"/>
                </a:cubicBezTo>
                <a:cubicBezTo>
                  <a:pt x="1373505" y="1746885"/>
                  <a:pt x="1179195" y="1853565"/>
                  <a:pt x="1137285" y="1750695"/>
                </a:cubicBezTo>
                <a:cubicBezTo>
                  <a:pt x="1095375" y="1647825"/>
                  <a:pt x="1263015" y="1423035"/>
                  <a:pt x="1160145" y="1270635"/>
                </a:cubicBezTo>
                <a:cubicBezTo>
                  <a:pt x="1057275" y="1118235"/>
                  <a:pt x="678180" y="889635"/>
                  <a:pt x="520065" y="836295"/>
                </a:cubicBezTo>
                <a:cubicBezTo>
                  <a:pt x="361950" y="782955"/>
                  <a:pt x="295275" y="975360"/>
                  <a:pt x="211455" y="950595"/>
                </a:cubicBezTo>
                <a:cubicBezTo>
                  <a:pt x="127635" y="925830"/>
                  <a:pt x="0" y="762000"/>
                  <a:pt x="17145" y="687705"/>
                </a:cubicBezTo>
                <a:cubicBezTo>
                  <a:pt x="34290" y="613410"/>
                  <a:pt x="268605" y="575310"/>
                  <a:pt x="314325" y="504825"/>
                </a:cubicBezTo>
                <a:cubicBezTo>
                  <a:pt x="360045" y="434340"/>
                  <a:pt x="19050" y="323850"/>
                  <a:pt x="257175" y="2533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4" action="ppaction://hlinksldjump"/>
          </p:cNvPr>
          <p:cNvSpPr/>
          <p:nvPr/>
        </p:nvSpPr>
        <p:spPr>
          <a:xfrm>
            <a:off x="2466975" y="2552700"/>
            <a:ext cx="681990" cy="586740"/>
          </a:xfrm>
          <a:custGeom>
            <a:avLst/>
            <a:gdLst>
              <a:gd name="connsiteX0" fmla="*/ 161925 w 681990"/>
              <a:gd name="connsiteY0" fmla="*/ 41910 h 586740"/>
              <a:gd name="connsiteX1" fmla="*/ 653415 w 681990"/>
              <a:gd name="connsiteY1" fmla="*/ 213360 h 586740"/>
              <a:gd name="connsiteX2" fmla="*/ 333375 w 681990"/>
              <a:gd name="connsiteY2" fmla="*/ 544830 h 586740"/>
              <a:gd name="connsiteX3" fmla="*/ 24765 w 681990"/>
              <a:gd name="connsiteY3" fmla="*/ 464820 h 586740"/>
              <a:gd name="connsiteX4" fmla="*/ 161925 w 681990"/>
              <a:gd name="connsiteY4" fmla="*/ 4191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" h="586740">
                <a:moveTo>
                  <a:pt x="161925" y="41910"/>
                </a:moveTo>
                <a:cubicBezTo>
                  <a:pt x="266700" y="0"/>
                  <a:pt x="624840" y="129540"/>
                  <a:pt x="653415" y="213360"/>
                </a:cubicBezTo>
                <a:cubicBezTo>
                  <a:pt x="681990" y="297180"/>
                  <a:pt x="438150" y="502920"/>
                  <a:pt x="333375" y="544830"/>
                </a:cubicBezTo>
                <a:cubicBezTo>
                  <a:pt x="228600" y="586740"/>
                  <a:pt x="49530" y="548640"/>
                  <a:pt x="24765" y="464820"/>
                </a:cubicBezTo>
                <a:cubicBezTo>
                  <a:pt x="0" y="381000"/>
                  <a:pt x="57150" y="83820"/>
                  <a:pt x="161925" y="419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5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6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7" action="ppaction://hlinksldjump"/>
          </p:cNvPr>
          <p:cNvSpPr/>
          <p:nvPr/>
        </p:nvSpPr>
        <p:spPr>
          <a:xfrm>
            <a:off x="3299460" y="4385310"/>
            <a:ext cx="1196340" cy="2444115"/>
          </a:xfrm>
          <a:custGeom>
            <a:avLst/>
            <a:gdLst>
              <a:gd name="connsiteX0" fmla="*/ 495300 w 1196340"/>
              <a:gd name="connsiteY0" fmla="*/ 15240 h 2444115"/>
              <a:gd name="connsiteX1" fmla="*/ 1021080 w 1196340"/>
              <a:gd name="connsiteY1" fmla="*/ 186690 h 2444115"/>
              <a:gd name="connsiteX2" fmla="*/ 998220 w 1196340"/>
              <a:gd name="connsiteY2" fmla="*/ 335280 h 2444115"/>
              <a:gd name="connsiteX3" fmla="*/ 1192530 w 1196340"/>
              <a:gd name="connsiteY3" fmla="*/ 461010 h 2444115"/>
              <a:gd name="connsiteX4" fmla="*/ 1009650 w 1196340"/>
              <a:gd name="connsiteY4" fmla="*/ 586740 h 2444115"/>
              <a:gd name="connsiteX5" fmla="*/ 963930 w 1196340"/>
              <a:gd name="connsiteY5" fmla="*/ 906780 h 2444115"/>
              <a:gd name="connsiteX6" fmla="*/ 1089660 w 1196340"/>
              <a:gd name="connsiteY6" fmla="*/ 1021080 h 2444115"/>
              <a:gd name="connsiteX7" fmla="*/ 323850 w 1196340"/>
              <a:gd name="connsiteY7" fmla="*/ 2266950 h 2444115"/>
              <a:gd name="connsiteX8" fmla="*/ 186690 w 1196340"/>
              <a:gd name="connsiteY8" fmla="*/ 2084070 h 2444115"/>
              <a:gd name="connsiteX9" fmla="*/ 15240 w 1196340"/>
              <a:gd name="connsiteY9" fmla="*/ 1946910 h 2444115"/>
              <a:gd name="connsiteX10" fmla="*/ 95250 w 1196340"/>
              <a:gd name="connsiteY10" fmla="*/ 1226820 h 2444115"/>
              <a:gd name="connsiteX11" fmla="*/ 346710 w 1196340"/>
              <a:gd name="connsiteY11" fmla="*/ 278130 h 2444115"/>
              <a:gd name="connsiteX12" fmla="*/ 495300 w 1196340"/>
              <a:gd name="connsiteY12" fmla="*/ 15240 h 24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340" h="2444115">
                <a:moveTo>
                  <a:pt x="495300" y="15240"/>
                </a:moveTo>
                <a:cubicBezTo>
                  <a:pt x="607695" y="0"/>
                  <a:pt x="937260" y="133350"/>
                  <a:pt x="1021080" y="186690"/>
                </a:cubicBezTo>
                <a:cubicBezTo>
                  <a:pt x="1104900" y="240030"/>
                  <a:pt x="969645" y="289560"/>
                  <a:pt x="998220" y="335280"/>
                </a:cubicBezTo>
                <a:cubicBezTo>
                  <a:pt x="1026795" y="381000"/>
                  <a:pt x="1190625" y="419100"/>
                  <a:pt x="1192530" y="461010"/>
                </a:cubicBezTo>
                <a:cubicBezTo>
                  <a:pt x="1194435" y="502920"/>
                  <a:pt x="1047750" y="512445"/>
                  <a:pt x="1009650" y="586740"/>
                </a:cubicBezTo>
                <a:cubicBezTo>
                  <a:pt x="971550" y="661035"/>
                  <a:pt x="950595" y="834390"/>
                  <a:pt x="963930" y="906780"/>
                </a:cubicBezTo>
                <a:cubicBezTo>
                  <a:pt x="977265" y="979170"/>
                  <a:pt x="1196340" y="794385"/>
                  <a:pt x="1089660" y="1021080"/>
                </a:cubicBezTo>
                <a:cubicBezTo>
                  <a:pt x="982980" y="1247775"/>
                  <a:pt x="474345" y="2089785"/>
                  <a:pt x="323850" y="2266950"/>
                </a:cubicBezTo>
                <a:cubicBezTo>
                  <a:pt x="173355" y="2444115"/>
                  <a:pt x="238125" y="2137410"/>
                  <a:pt x="186690" y="2084070"/>
                </a:cubicBezTo>
                <a:cubicBezTo>
                  <a:pt x="135255" y="2030730"/>
                  <a:pt x="30480" y="2089785"/>
                  <a:pt x="15240" y="1946910"/>
                </a:cubicBezTo>
                <a:cubicBezTo>
                  <a:pt x="0" y="1804035"/>
                  <a:pt x="40005" y="1504950"/>
                  <a:pt x="95250" y="1226820"/>
                </a:cubicBezTo>
                <a:cubicBezTo>
                  <a:pt x="150495" y="948690"/>
                  <a:pt x="274320" y="480060"/>
                  <a:pt x="346710" y="278130"/>
                </a:cubicBezTo>
                <a:cubicBezTo>
                  <a:pt x="419100" y="76200"/>
                  <a:pt x="382905" y="30480"/>
                  <a:pt x="49530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8" action="ppaction://hlinksldjump"/>
          </p:cNvPr>
          <p:cNvSpPr/>
          <p:nvPr/>
        </p:nvSpPr>
        <p:spPr>
          <a:xfrm>
            <a:off x="2935605" y="3749040"/>
            <a:ext cx="790575" cy="3068955"/>
          </a:xfrm>
          <a:custGeom>
            <a:avLst/>
            <a:gdLst>
              <a:gd name="connsiteX0" fmla="*/ 630555 w 790575"/>
              <a:gd name="connsiteY0" fmla="*/ 274320 h 3068955"/>
              <a:gd name="connsiteX1" fmla="*/ 779145 w 790575"/>
              <a:gd name="connsiteY1" fmla="*/ 765810 h 3068955"/>
              <a:gd name="connsiteX2" fmla="*/ 699135 w 790575"/>
              <a:gd name="connsiteY2" fmla="*/ 697230 h 3068955"/>
              <a:gd name="connsiteX3" fmla="*/ 561975 w 790575"/>
              <a:gd name="connsiteY3" fmla="*/ 1143000 h 3068955"/>
              <a:gd name="connsiteX4" fmla="*/ 561975 w 790575"/>
              <a:gd name="connsiteY4" fmla="*/ 1474470 h 3068955"/>
              <a:gd name="connsiteX5" fmla="*/ 424815 w 790575"/>
              <a:gd name="connsiteY5" fmla="*/ 1714500 h 3068955"/>
              <a:gd name="connsiteX6" fmla="*/ 401955 w 790575"/>
              <a:gd name="connsiteY6" fmla="*/ 2263140 h 3068955"/>
              <a:gd name="connsiteX7" fmla="*/ 276225 w 790575"/>
              <a:gd name="connsiteY7" fmla="*/ 2514600 h 3068955"/>
              <a:gd name="connsiteX8" fmla="*/ 527685 w 790575"/>
              <a:gd name="connsiteY8" fmla="*/ 2720340 h 3068955"/>
              <a:gd name="connsiteX9" fmla="*/ 390525 w 790575"/>
              <a:gd name="connsiteY9" fmla="*/ 3017520 h 3068955"/>
              <a:gd name="connsiteX10" fmla="*/ 36195 w 790575"/>
              <a:gd name="connsiteY10" fmla="*/ 2411730 h 3068955"/>
              <a:gd name="connsiteX11" fmla="*/ 630555 w 790575"/>
              <a:gd name="connsiteY11" fmla="*/ 274320 h 30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75" h="3068955">
                <a:moveTo>
                  <a:pt x="630555" y="274320"/>
                </a:moveTo>
                <a:cubicBezTo>
                  <a:pt x="754380" y="0"/>
                  <a:pt x="767715" y="695325"/>
                  <a:pt x="779145" y="765810"/>
                </a:cubicBezTo>
                <a:cubicBezTo>
                  <a:pt x="790575" y="836295"/>
                  <a:pt x="735330" y="634365"/>
                  <a:pt x="699135" y="697230"/>
                </a:cubicBezTo>
                <a:cubicBezTo>
                  <a:pt x="662940" y="760095"/>
                  <a:pt x="584835" y="1013460"/>
                  <a:pt x="561975" y="1143000"/>
                </a:cubicBezTo>
                <a:cubicBezTo>
                  <a:pt x="539115" y="1272540"/>
                  <a:pt x="584835" y="1379220"/>
                  <a:pt x="561975" y="1474470"/>
                </a:cubicBezTo>
                <a:cubicBezTo>
                  <a:pt x="539115" y="1569720"/>
                  <a:pt x="451485" y="1583055"/>
                  <a:pt x="424815" y="1714500"/>
                </a:cubicBezTo>
                <a:cubicBezTo>
                  <a:pt x="398145" y="1845945"/>
                  <a:pt x="426720" y="2129790"/>
                  <a:pt x="401955" y="2263140"/>
                </a:cubicBezTo>
                <a:cubicBezTo>
                  <a:pt x="377190" y="2396490"/>
                  <a:pt x="255270" y="2438400"/>
                  <a:pt x="276225" y="2514600"/>
                </a:cubicBezTo>
                <a:cubicBezTo>
                  <a:pt x="297180" y="2590800"/>
                  <a:pt x="508635" y="2636520"/>
                  <a:pt x="527685" y="2720340"/>
                </a:cubicBezTo>
                <a:cubicBezTo>
                  <a:pt x="546735" y="2804160"/>
                  <a:pt x="472440" y="3068955"/>
                  <a:pt x="390525" y="3017520"/>
                </a:cubicBezTo>
                <a:cubicBezTo>
                  <a:pt x="308610" y="2966085"/>
                  <a:pt x="0" y="2868930"/>
                  <a:pt x="36195" y="2411730"/>
                </a:cubicBezTo>
                <a:cubicBezTo>
                  <a:pt x="72390" y="1954530"/>
                  <a:pt x="506730" y="548640"/>
                  <a:pt x="630555" y="2743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hlinkClick r:id="rId19" action="ppaction://hlinksldjump"/>
          </p:cNvPr>
          <p:cNvSpPr/>
          <p:nvPr/>
        </p:nvSpPr>
        <p:spPr>
          <a:xfrm>
            <a:off x="-259080" y="-11239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20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21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hlinkClick r:id="rId22" action="ppaction://hlinksldjump"/>
          </p:cNvPr>
          <p:cNvSpPr/>
          <p:nvPr/>
        </p:nvSpPr>
        <p:spPr>
          <a:xfrm>
            <a:off x="2506980" y="1870710"/>
            <a:ext cx="563880" cy="440055"/>
          </a:xfrm>
          <a:custGeom>
            <a:avLst/>
            <a:gdLst>
              <a:gd name="connsiteX0" fmla="*/ 41910 w 563880"/>
              <a:gd name="connsiteY0" fmla="*/ 346710 h 440055"/>
              <a:gd name="connsiteX1" fmla="*/ 99060 w 563880"/>
              <a:gd name="connsiteY1" fmla="*/ 95250 h 440055"/>
              <a:gd name="connsiteX2" fmla="*/ 521970 w 563880"/>
              <a:gd name="connsiteY2" fmla="*/ 49530 h 440055"/>
              <a:gd name="connsiteX3" fmla="*/ 350520 w 563880"/>
              <a:gd name="connsiteY3" fmla="*/ 392430 h 440055"/>
              <a:gd name="connsiteX4" fmla="*/ 41910 w 563880"/>
              <a:gd name="connsiteY4" fmla="*/ 34671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" h="440055">
                <a:moveTo>
                  <a:pt x="41910" y="346710"/>
                </a:moveTo>
                <a:cubicBezTo>
                  <a:pt x="0" y="297180"/>
                  <a:pt x="19050" y="144780"/>
                  <a:pt x="99060" y="95250"/>
                </a:cubicBezTo>
                <a:cubicBezTo>
                  <a:pt x="179070" y="45720"/>
                  <a:pt x="480060" y="0"/>
                  <a:pt x="521970" y="49530"/>
                </a:cubicBezTo>
                <a:cubicBezTo>
                  <a:pt x="563880" y="99060"/>
                  <a:pt x="434340" y="344805"/>
                  <a:pt x="350520" y="392430"/>
                </a:cubicBezTo>
                <a:cubicBezTo>
                  <a:pt x="266700" y="440055"/>
                  <a:pt x="83820" y="396240"/>
                  <a:pt x="41910" y="3467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Parchemin horizontal 25"/>
          <p:cNvSpPr/>
          <p:nvPr/>
        </p:nvSpPr>
        <p:spPr>
          <a:xfrm>
            <a:off x="6500826" y="3929066"/>
            <a:ext cx="2286016" cy="714380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Ruinas de </a:t>
            </a:r>
            <a:r>
              <a:rPr lang="fr-FR" dirty="0" err="1" smtClean="0">
                <a:solidFill>
                  <a:sysClr val="windowText" lastClr="000000"/>
                </a:solidFill>
              </a:rPr>
              <a:t>misiones</a:t>
            </a:r>
            <a:r>
              <a:rPr lang="fr-FR" dirty="0" smtClean="0">
                <a:solidFill>
                  <a:sysClr val="windowText" lastClr="000000"/>
                </a:solidFill>
              </a:rPr>
              <a:t> </a:t>
            </a:r>
            <a:r>
              <a:rPr lang="fr-FR" dirty="0" err="1" smtClean="0">
                <a:solidFill>
                  <a:sysClr val="windowText" lastClr="000000"/>
                </a:solidFill>
              </a:rPr>
              <a:t>jesuíticas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357554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2050" name="Picture 2" descr="http://www.google.fr/url?source=imglanding&amp;ct=img&amp;q=http://3.bp.blogspot.com/-JAt5uZjtzCU/U5z5isvlF7I/AAAAAAAAAOY/TSkHUXHA-vI/s1600/Bandera_de_Uruguay.png&amp;sa=X&amp;ei=hhZKVaX_JomXsAHok4HQAg&amp;ved=0CAkQ8wc&amp;usg=AFQjCNEOrUUeDJlvCiQRgDNQ0Hi8iV-K6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643024"/>
            <a:ext cx="2181195" cy="1451989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00034" y="3429000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</a:rPr>
              <a:t>Uruguay</a:t>
            </a:r>
            <a:endParaRPr lang="fr-FR" b="1" dirty="0" smtClean="0">
              <a:solidFill>
                <a:srgbClr val="FF0000"/>
              </a:solidFill>
            </a:endParaRPr>
          </a:p>
          <a:p>
            <a:pPr algn="just"/>
            <a:r>
              <a:rPr lang="fr-FR" sz="1400" b="1" dirty="0" err="1" smtClean="0">
                <a:solidFill>
                  <a:srgbClr val="FF0000"/>
                </a:solidFill>
              </a:rPr>
              <a:t>Lengua</a:t>
            </a:r>
            <a:r>
              <a:rPr lang="fr-FR" sz="1400" b="1" dirty="0" smtClean="0">
                <a:solidFill>
                  <a:srgbClr val="FF0000"/>
                </a:solidFill>
              </a:rPr>
              <a:t> : </a:t>
            </a:r>
            <a:r>
              <a:rPr lang="fr-FR" sz="1400" b="1" dirty="0" err="1" smtClean="0">
                <a:solidFill>
                  <a:srgbClr val="FF0000"/>
                </a:solidFill>
              </a:rPr>
              <a:t>español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fr-FR" sz="1400" b="1" dirty="0" smtClean="0">
                <a:solidFill>
                  <a:srgbClr val="FF0000"/>
                </a:solidFill>
              </a:rPr>
              <a:t>Capital : Montevideo</a:t>
            </a:r>
          </a:p>
          <a:p>
            <a:pPr algn="just"/>
            <a:r>
              <a:rPr lang="fr-FR" sz="1400" b="1" dirty="0" smtClean="0">
                <a:solidFill>
                  <a:srgbClr val="FF0000"/>
                </a:solidFill>
              </a:rPr>
              <a:t>Habitante : </a:t>
            </a:r>
            <a:r>
              <a:rPr lang="fr-FR" sz="1400" b="1" dirty="0" err="1" smtClean="0">
                <a:solidFill>
                  <a:srgbClr val="FF0000"/>
                </a:solidFill>
              </a:rPr>
              <a:t>uruguayo</a:t>
            </a:r>
            <a:r>
              <a:rPr lang="fr-FR" sz="1400" b="1" dirty="0" smtClean="0">
                <a:solidFill>
                  <a:srgbClr val="FF0000"/>
                </a:solidFill>
              </a:rPr>
              <a:t>/a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http://www.google.fr/url?source=imglanding&amp;ct=img&amp;q=http://www.imerege.com/blog/images/excursions/montevideo/montevideo29.jpg&amp;sa=X&amp;ei=yBhKVZ2CM4f9ywPWrICABg&amp;ved=0CAkQ8wc&amp;usg=AFQjCNF1qhUZAr4J5qbBJJtK9rT6rtzus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9822" y="4429132"/>
            <a:ext cx="2762239" cy="2071680"/>
          </a:xfrm>
          <a:prstGeom prst="rect">
            <a:avLst/>
          </a:prstGeom>
          <a:noFill/>
        </p:spPr>
      </p:pic>
      <p:sp>
        <p:nvSpPr>
          <p:cNvPr id="7" name="Forme libre 6">
            <a:hlinkClick r:id="rId5" action="ppaction://hlinksldjump"/>
          </p:cNvPr>
          <p:cNvSpPr/>
          <p:nvPr/>
        </p:nvSpPr>
        <p:spPr>
          <a:xfrm>
            <a:off x="104775" y="173355"/>
            <a:ext cx="2207895" cy="1520190"/>
          </a:xfrm>
          <a:custGeom>
            <a:avLst/>
            <a:gdLst>
              <a:gd name="connsiteX0" fmla="*/ 203835 w 2207895"/>
              <a:gd name="connsiteY0" fmla="*/ 55245 h 1520190"/>
              <a:gd name="connsiteX1" fmla="*/ 1369695 w 2207895"/>
              <a:gd name="connsiteY1" fmla="*/ 626745 h 1520190"/>
              <a:gd name="connsiteX2" fmla="*/ 1495425 w 2207895"/>
              <a:gd name="connsiteY2" fmla="*/ 1255395 h 1520190"/>
              <a:gd name="connsiteX3" fmla="*/ 2112645 w 2207895"/>
              <a:gd name="connsiteY3" fmla="*/ 935355 h 1520190"/>
              <a:gd name="connsiteX4" fmla="*/ 2066925 w 2207895"/>
              <a:gd name="connsiteY4" fmla="*/ 1278255 h 1520190"/>
              <a:gd name="connsiteX5" fmla="*/ 1689735 w 2207895"/>
              <a:gd name="connsiteY5" fmla="*/ 1495425 h 1520190"/>
              <a:gd name="connsiteX6" fmla="*/ 786765 w 2207895"/>
              <a:gd name="connsiteY6" fmla="*/ 1129665 h 1520190"/>
              <a:gd name="connsiteX7" fmla="*/ 146685 w 2207895"/>
              <a:gd name="connsiteY7" fmla="*/ 295275 h 1520190"/>
              <a:gd name="connsiteX8" fmla="*/ 203835 w 2207895"/>
              <a:gd name="connsiteY8" fmla="*/ 55245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95" h="1520190">
                <a:moveTo>
                  <a:pt x="203835" y="55245"/>
                </a:moveTo>
                <a:cubicBezTo>
                  <a:pt x="407670" y="110490"/>
                  <a:pt x="1154430" y="426720"/>
                  <a:pt x="1369695" y="626745"/>
                </a:cubicBezTo>
                <a:cubicBezTo>
                  <a:pt x="1584960" y="826770"/>
                  <a:pt x="1371600" y="1203960"/>
                  <a:pt x="1495425" y="1255395"/>
                </a:cubicBezTo>
                <a:cubicBezTo>
                  <a:pt x="1619250" y="1306830"/>
                  <a:pt x="2017395" y="931545"/>
                  <a:pt x="2112645" y="935355"/>
                </a:cubicBezTo>
                <a:cubicBezTo>
                  <a:pt x="2207895" y="939165"/>
                  <a:pt x="2137410" y="1184910"/>
                  <a:pt x="2066925" y="1278255"/>
                </a:cubicBezTo>
                <a:cubicBezTo>
                  <a:pt x="1996440" y="1371600"/>
                  <a:pt x="1903095" y="1520190"/>
                  <a:pt x="1689735" y="1495425"/>
                </a:cubicBezTo>
                <a:cubicBezTo>
                  <a:pt x="1476375" y="1470660"/>
                  <a:pt x="1043940" y="1329690"/>
                  <a:pt x="786765" y="1129665"/>
                </a:cubicBezTo>
                <a:cubicBezTo>
                  <a:pt x="529590" y="929640"/>
                  <a:pt x="238125" y="472440"/>
                  <a:pt x="146685" y="295275"/>
                </a:cubicBezTo>
                <a:cubicBezTo>
                  <a:pt x="55245" y="118110"/>
                  <a:pt x="0" y="0"/>
                  <a:pt x="203835" y="552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>
            <a:hlinkClick r:id="rId6" action="ppaction://hlinksldjump"/>
          </p:cNvPr>
          <p:cNvSpPr/>
          <p:nvPr/>
        </p:nvSpPr>
        <p:spPr>
          <a:xfrm>
            <a:off x="2423160" y="929640"/>
            <a:ext cx="819150" cy="603885"/>
          </a:xfrm>
          <a:custGeom>
            <a:avLst/>
            <a:gdLst>
              <a:gd name="connsiteX0" fmla="*/ 0 w 819150"/>
              <a:gd name="connsiteY0" fmla="*/ 156210 h 603885"/>
              <a:gd name="connsiteX1" fmla="*/ 445770 w 819150"/>
              <a:gd name="connsiteY1" fmla="*/ 30480 h 603885"/>
              <a:gd name="connsiteX2" fmla="*/ 800100 w 819150"/>
              <a:gd name="connsiteY2" fmla="*/ 339090 h 603885"/>
              <a:gd name="connsiteX3" fmla="*/ 331470 w 819150"/>
              <a:gd name="connsiteY3" fmla="*/ 567690 h 603885"/>
              <a:gd name="connsiteX4" fmla="*/ 68580 w 819150"/>
              <a:gd name="connsiteY4" fmla="*/ 121920 h 603885"/>
              <a:gd name="connsiteX5" fmla="*/ 137160 w 819150"/>
              <a:gd name="connsiteY5" fmla="*/ 76200 h 603885"/>
              <a:gd name="connsiteX6" fmla="*/ 114300 w 819150"/>
              <a:gd name="connsiteY6" fmla="*/ 121920 h 6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603885">
                <a:moveTo>
                  <a:pt x="0" y="156210"/>
                </a:moveTo>
                <a:cubicBezTo>
                  <a:pt x="156210" y="78105"/>
                  <a:pt x="312420" y="0"/>
                  <a:pt x="445770" y="30480"/>
                </a:cubicBezTo>
                <a:cubicBezTo>
                  <a:pt x="579120" y="60960"/>
                  <a:pt x="819150" y="249555"/>
                  <a:pt x="800100" y="339090"/>
                </a:cubicBezTo>
                <a:cubicBezTo>
                  <a:pt x="781050" y="428625"/>
                  <a:pt x="453390" y="603885"/>
                  <a:pt x="331470" y="567690"/>
                </a:cubicBezTo>
                <a:cubicBezTo>
                  <a:pt x="209550" y="531495"/>
                  <a:pt x="100965" y="203835"/>
                  <a:pt x="68580" y="121920"/>
                </a:cubicBezTo>
                <a:cubicBezTo>
                  <a:pt x="36195" y="40005"/>
                  <a:pt x="129540" y="76200"/>
                  <a:pt x="137160" y="76200"/>
                </a:cubicBezTo>
                <a:cubicBezTo>
                  <a:pt x="144780" y="76200"/>
                  <a:pt x="129540" y="99060"/>
                  <a:pt x="114300" y="12192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>
            <a:hlinkClick r:id="rId7" action="ppaction://hlinksldjump"/>
          </p:cNvPr>
          <p:cNvSpPr/>
          <p:nvPr/>
        </p:nvSpPr>
        <p:spPr>
          <a:xfrm>
            <a:off x="3089910" y="1280160"/>
            <a:ext cx="358140" cy="262890"/>
          </a:xfrm>
          <a:custGeom>
            <a:avLst/>
            <a:gdLst>
              <a:gd name="connsiteX0" fmla="*/ 19050 w 358140"/>
              <a:gd name="connsiteY0" fmla="*/ 91440 h 262890"/>
              <a:gd name="connsiteX1" fmla="*/ 293370 w 358140"/>
              <a:gd name="connsiteY1" fmla="*/ 22860 h 262890"/>
              <a:gd name="connsiteX2" fmla="*/ 339090 w 358140"/>
              <a:gd name="connsiteY2" fmla="*/ 228600 h 262890"/>
              <a:gd name="connsiteX3" fmla="*/ 179070 w 358140"/>
              <a:gd name="connsiteY3" fmla="*/ 228600 h 262890"/>
              <a:gd name="connsiteX4" fmla="*/ 19050 w 358140"/>
              <a:gd name="connsiteY4" fmla="*/ 9144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262890">
                <a:moveTo>
                  <a:pt x="19050" y="91440"/>
                </a:moveTo>
                <a:cubicBezTo>
                  <a:pt x="38100" y="57150"/>
                  <a:pt x="240030" y="0"/>
                  <a:pt x="293370" y="22860"/>
                </a:cubicBezTo>
                <a:cubicBezTo>
                  <a:pt x="346710" y="45720"/>
                  <a:pt x="358140" y="194310"/>
                  <a:pt x="339090" y="228600"/>
                </a:cubicBezTo>
                <a:cubicBezTo>
                  <a:pt x="320040" y="262890"/>
                  <a:pt x="226695" y="255270"/>
                  <a:pt x="179070" y="228600"/>
                </a:cubicBezTo>
                <a:cubicBezTo>
                  <a:pt x="131445" y="201930"/>
                  <a:pt x="0" y="125730"/>
                  <a:pt x="19050" y="914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hlinkClick r:id="rId8" action="ppaction://hlinksldjump"/>
          </p:cNvPr>
          <p:cNvSpPr/>
          <p:nvPr/>
        </p:nvSpPr>
        <p:spPr>
          <a:xfrm>
            <a:off x="3375660" y="1184910"/>
            <a:ext cx="691515" cy="514350"/>
          </a:xfrm>
          <a:custGeom>
            <a:avLst/>
            <a:gdLst>
              <a:gd name="connsiteX0" fmla="*/ 87630 w 691515"/>
              <a:gd name="connsiteY0" fmla="*/ 95250 h 514350"/>
              <a:gd name="connsiteX1" fmla="*/ 624840 w 691515"/>
              <a:gd name="connsiteY1" fmla="*/ 60960 h 514350"/>
              <a:gd name="connsiteX2" fmla="*/ 487680 w 691515"/>
              <a:gd name="connsiteY2" fmla="*/ 461010 h 514350"/>
              <a:gd name="connsiteX3" fmla="*/ 99060 w 691515"/>
              <a:gd name="connsiteY3" fmla="*/ 381000 h 514350"/>
              <a:gd name="connsiteX4" fmla="*/ 87630 w 691515"/>
              <a:gd name="connsiteY4" fmla="*/ 952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515" h="514350">
                <a:moveTo>
                  <a:pt x="87630" y="95250"/>
                </a:moveTo>
                <a:cubicBezTo>
                  <a:pt x="175260" y="41910"/>
                  <a:pt x="558165" y="0"/>
                  <a:pt x="624840" y="60960"/>
                </a:cubicBezTo>
                <a:cubicBezTo>
                  <a:pt x="691515" y="121920"/>
                  <a:pt x="575310" y="407670"/>
                  <a:pt x="487680" y="461010"/>
                </a:cubicBezTo>
                <a:cubicBezTo>
                  <a:pt x="400050" y="514350"/>
                  <a:pt x="161925" y="445770"/>
                  <a:pt x="99060" y="381000"/>
                </a:cubicBezTo>
                <a:cubicBezTo>
                  <a:pt x="36195" y="316230"/>
                  <a:pt x="0" y="148590"/>
                  <a:pt x="87630" y="9525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hlinkClick r:id="rId9" action="ppaction://hlinksldjump"/>
          </p:cNvPr>
          <p:cNvSpPr/>
          <p:nvPr/>
        </p:nvSpPr>
        <p:spPr>
          <a:xfrm>
            <a:off x="1781175" y="1396365"/>
            <a:ext cx="495300" cy="596265"/>
          </a:xfrm>
          <a:custGeom>
            <a:avLst/>
            <a:gdLst>
              <a:gd name="connsiteX0" fmla="*/ 24765 w 495300"/>
              <a:gd name="connsiteY0" fmla="*/ 283845 h 596265"/>
              <a:gd name="connsiteX1" fmla="*/ 310515 w 495300"/>
              <a:gd name="connsiteY1" fmla="*/ 9525 h 596265"/>
              <a:gd name="connsiteX2" fmla="*/ 470535 w 495300"/>
              <a:gd name="connsiteY2" fmla="*/ 226695 h 596265"/>
              <a:gd name="connsiteX3" fmla="*/ 161925 w 495300"/>
              <a:gd name="connsiteY3" fmla="*/ 592455 h 596265"/>
              <a:gd name="connsiteX4" fmla="*/ 24765 w 495300"/>
              <a:gd name="connsiteY4" fmla="*/ 283845 h 5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596265">
                <a:moveTo>
                  <a:pt x="24765" y="283845"/>
                </a:moveTo>
                <a:cubicBezTo>
                  <a:pt x="49530" y="186690"/>
                  <a:pt x="236220" y="19050"/>
                  <a:pt x="310515" y="9525"/>
                </a:cubicBezTo>
                <a:cubicBezTo>
                  <a:pt x="384810" y="0"/>
                  <a:pt x="495300" y="129540"/>
                  <a:pt x="470535" y="226695"/>
                </a:cubicBezTo>
                <a:cubicBezTo>
                  <a:pt x="445770" y="323850"/>
                  <a:pt x="234315" y="588645"/>
                  <a:pt x="161925" y="592455"/>
                </a:cubicBezTo>
                <a:cubicBezTo>
                  <a:pt x="89535" y="596265"/>
                  <a:pt x="0" y="381000"/>
                  <a:pt x="24765" y="2838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hlinkClick r:id="rId10" action="ppaction://hlinksldjump"/>
          </p:cNvPr>
          <p:cNvSpPr/>
          <p:nvPr/>
        </p:nvSpPr>
        <p:spPr>
          <a:xfrm>
            <a:off x="2156460" y="1796415"/>
            <a:ext cx="508635" cy="676275"/>
          </a:xfrm>
          <a:custGeom>
            <a:avLst/>
            <a:gdLst>
              <a:gd name="connsiteX0" fmla="*/ 49530 w 508635"/>
              <a:gd name="connsiteY0" fmla="*/ 100965 h 676275"/>
              <a:gd name="connsiteX1" fmla="*/ 449580 w 508635"/>
              <a:gd name="connsiteY1" fmla="*/ 43815 h 676275"/>
              <a:gd name="connsiteX2" fmla="*/ 403860 w 508635"/>
              <a:gd name="connsiteY2" fmla="*/ 272415 h 676275"/>
              <a:gd name="connsiteX3" fmla="*/ 152400 w 508635"/>
              <a:gd name="connsiteY3" fmla="*/ 649605 h 676275"/>
              <a:gd name="connsiteX4" fmla="*/ 49530 w 508635"/>
              <a:gd name="connsiteY4" fmla="*/ 10096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" h="676275">
                <a:moveTo>
                  <a:pt x="49530" y="100965"/>
                </a:moveTo>
                <a:cubicBezTo>
                  <a:pt x="99060" y="0"/>
                  <a:pt x="390525" y="15240"/>
                  <a:pt x="449580" y="43815"/>
                </a:cubicBezTo>
                <a:cubicBezTo>
                  <a:pt x="508635" y="72390"/>
                  <a:pt x="453390" y="171450"/>
                  <a:pt x="403860" y="272415"/>
                </a:cubicBezTo>
                <a:cubicBezTo>
                  <a:pt x="354330" y="373380"/>
                  <a:pt x="205740" y="676275"/>
                  <a:pt x="152400" y="649605"/>
                </a:cubicBezTo>
                <a:cubicBezTo>
                  <a:pt x="99060" y="622935"/>
                  <a:pt x="0" y="201930"/>
                  <a:pt x="49530" y="1009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hlinkClick r:id="rId11" action="ppaction://hlinksldjump"/>
          </p:cNvPr>
          <p:cNvSpPr/>
          <p:nvPr/>
        </p:nvSpPr>
        <p:spPr>
          <a:xfrm>
            <a:off x="2779395" y="1878330"/>
            <a:ext cx="988695" cy="1102995"/>
          </a:xfrm>
          <a:custGeom>
            <a:avLst/>
            <a:gdLst>
              <a:gd name="connsiteX0" fmla="*/ 158115 w 988695"/>
              <a:gd name="connsiteY0" fmla="*/ 373380 h 1102995"/>
              <a:gd name="connsiteX1" fmla="*/ 523875 w 988695"/>
              <a:gd name="connsiteY1" fmla="*/ 7620 h 1102995"/>
              <a:gd name="connsiteX2" fmla="*/ 672465 w 988695"/>
              <a:gd name="connsiteY2" fmla="*/ 419100 h 1102995"/>
              <a:gd name="connsiteX3" fmla="*/ 946785 w 988695"/>
              <a:gd name="connsiteY3" fmla="*/ 453390 h 1102995"/>
              <a:gd name="connsiteX4" fmla="*/ 923925 w 988695"/>
              <a:gd name="connsiteY4" fmla="*/ 739140 h 1102995"/>
              <a:gd name="connsiteX5" fmla="*/ 706755 w 988695"/>
              <a:gd name="connsiteY5" fmla="*/ 876300 h 1102995"/>
              <a:gd name="connsiteX6" fmla="*/ 775335 w 988695"/>
              <a:gd name="connsiteY6" fmla="*/ 1082040 h 1102995"/>
              <a:gd name="connsiteX7" fmla="*/ 89535 w 988695"/>
              <a:gd name="connsiteY7" fmla="*/ 750570 h 1102995"/>
              <a:gd name="connsiteX8" fmla="*/ 238125 w 988695"/>
              <a:gd name="connsiteY8" fmla="*/ 590550 h 1102995"/>
              <a:gd name="connsiteX9" fmla="*/ 215265 w 988695"/>
              <a:gd name="connsiteY9" fmla="*/ 327660 h 1102995"/>
              <a:gd name="connsiteX10" fmla="*/ 215265 w 988695"/>
              <a:gd name="connsiteY10" fmla="*/ 293370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695" h="1102995">
                <a:moveTo>
                  <a:pt x="158115" y="373380"/>
                </a:moveTo>
                <a:cubicBezTo>
                  <a:pt x="298132" y="186690"/>
                  <a:pt x="438150" y="0"/>
                  <a:pt x="523875" y="7620"/>
                </a:cubicBezTo>
                <a:cubicBezTo>
                  <a:pt x="609600" y="15240"/>
                  <a:pt x="601980" y="344805"/>
                  <a:pt x="672465" y="419100"/>
                </a:cubicBezTo>
                <a:cubicBezTo>
                  <a:pt x="742950" y="493395"/>
                  <a:pt x="904875" y="400050"/>
                  <a:pt x="946785" y="453390"/>
                </a:cubicBezTo>
                <a:cubicBezTo>
                  <a:pt x="988695" y="506730"/>
                  <a:pt x="963930" y="668655"/>
                  <a:pt x="923925" y="739140"/>
                </a:cubicBezTo>
                <a:cubicBezTo>
                  <a:pt x="883920" y="809625"/>
                  <a:pt x="731520" y="819150"/>
                  <a:pt x="706755" y="876300"/>
                </a:cubicBezTo>
                <a:cubicBezTo>
                  <a:pt x="681990" y="933450"/>
                  <a:pt x="878205" y="1102995"/>
                  <a:pt x="775335" y="1082040"/>
                </a:cubicBezTo>
                <a:cubicBezTo>
                  <a:pt x="672465" y="1061085"/>
                  <a:pt x="179070" y="832485"/>
                  <a:pt x="89535" y="750570"/>
                </a:cubicBezTo>
                <a:cubicBezTo>
                  <a:pt x="0" y="668655"/>
                  <a:pt x="217170" y="661035"/>
                  <a:pt x="238125" y="590550"/>
                </a:cubicBezTo>
                <a:cubicBezTo>
                  <a:pt x="259080" y="520065"/>
                  <a:pt x="219075" y="377190"/>
                  <a:pt x="215265" y="327660"/>
                </a:cubicBezTo>
                <a:cubicBezTo>
                  <a:pt x="211455" y="278130"/>
                  <a:pt x="213360" y="285750"/>
                  <a:pt x="215265" y="29337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12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hlinkClick r:id="rId13" action="ppaction://hlinksldjump"/>
          </p:cNvPr>
          <p:cNvSpPr/>
          <p:nvPr/>
        </p:nvSpPr>
        <p:spPr>
          <a:xfrm>
            <a:off x="3377565" y="2558415"/>
            <a:ext cx="2994660" cy="2787015"/>
          </a:xfrm>
          <a:custGeom>
            <a:avLst/>
            <a:gdLst>
              <a:gd name="connsiteX0" fmla="*/ 257175 w 2994660"/>
              <a:gd name="connsiteY0" fmla="*/ 253365 h 2787015"/>
              <a:gd name="connsiteX1" fmla="*/ 1743075 w 2994660"/>
              <a:gd name="connsiteY1" fmla="*/ 81915 h 2787015"/>
              <a:gd name="connsiteX2" fmla="*/ 2931795 w 2994660"/>
              <a:gd name="connsiteY2" fmla="*/ 744855 h 2787015"/>
              <a:gd name="connsiteX3" fmla="*/ 1365885 w 2994660"/>
              <a:gd name="connsiteY3" fmla="*/ 2596515 h 2787015"/>
              <a:gd name="connsiteX4" fmla="*/ 1411605 w 2994660"/>
              <a:gd name="connsiteY4" fmla="*/ 1887855 h 2787015"/>
              <a:gd name="connsiteX5" fmla="*/ 1137285 w 2994660"/>
              <a:gd name="connsiteY5" fmla="*/ 1750695 h 2787015"/>
              <a:gd name="connsiteX6" fmla="*/ 1160145 w 2994660"/>
              <a:gd name="connsiteY6" fmla="*/ 1270635 h 2787015"/>
              <a:gd name="connsiteX7" fmla="*/ 520065 w 2994660"/>
              <a:gd name="connsiteY7" fmla="*/ 836295 h 2787015"/>
              <a:gd name="connsiteX8" fmla="*/ 211455 w 2994660"/>
              <a:gd name="connsiteY8" fmla="*/ 950595 h 2787015"/>
              <a:gd name="connsiteX9" fmla="*/ 17145 w 2994660"/>
              <a:gd name="connsiteY9" fmla="*/ 687705 h 2787015"/>
              <a:gd name="connsiteX10" fmla="*/ 314325 w 2994660"/>
              <a:gd name="connsiteY10" fmla="*/ 504825 h 2787015"/>
              <a:gd name="connsiteX11" fmla="*/ 257175 w 2994660"/>
              <a:gd name="connsiteY11" fmla="*/ 253365 h 278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660" h="2787015">
                <a:moveTo>
                  <a:pt x="257175" y="253365"/>
                </a:moveTo>
                <a:cubicBezTo>
                  <a:pt x="495300" y="182880"/>
                  <a:pt x="1297305" y="0"/>
                  <a:pt x="1743075" y="81915"/>
                </a:cubicBezTo>
                <a:cubicBezTo>
                  <a:pt x="2188845" y="163830"/>
                  <a:pt x="2994660" y="325755"/>
                  <a:pt x="2931795" y="744855"/>
                </a:cubicBezTo>
                <a:cubicBezTo>
                  <a:pt x="2868930" y="1163955"/>
                  <a:pt x="1619250" y="2406015"/>
                  <a:pt x="1365885" y="2596515"/>
                </a:cubicBezTo>
                <a:cubicBezTo>
                  <a:pt x="1112520" y="2787015"/>
                  <a:pt x="1449705" y="2028825"/>
                  <a:pt x="1411605" y="1887855"/>
                </a:cubicBezTo>
                <a:cubicBezTo>
                  <a:pt x="1373505" y="1746885"/>
                  <a:pt x="1179195" y="1853565"/>
                  <a:pt x="1137285" y="1750695"/>
                </a:cubicBezTo>
                <a:cubicBezTo>
                  <a:pt x="1095375" y="1647825"/>
                  <a:pt x="1263015" y="1423035"/>
                  <a:pt x="1160145" y="1270635"/>
                </a:cubicBezTo>
                <a:cubicBezTo>
                  <a:pt x="1057275" y="1118235"/>
                  <a:pt x="678180" y="889635"/>
                  <a:pt x="520065" y="836295"/>
                </a:cubicBezTo>
                <a:cubicBezTo>
                  <a:pt x="361950" y="782955"/>
                  <a:pt x="295275" y="975360"/>
                  <a:pt x="211455" y="950595"/>
                </a:cubicBezTo>
                <a:cubicBezTo>
                  <a:pt x="127635" y="925830"/>
                  <a:pt x="0" y="762000"/>
                  <a:pt x="17145" y="687705"/>
                </a:cubicBezTo>
                <a:cubicBezTo>
                  <a:pt x="34290" y="613410"/>
                  <a:pt x="268605" y="575310"/>
                  <a:pt x="314325" y="504825"/>
                </a:cubicBezTo>
                <a:cubicBezTo>
                  <a:pt x="360045" y="434340"/>
                  <a:pt x="19050" y="323850"/>
                  <a:pt x="257175" y="2533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4" action="ppaction://hlinksldjump"/>
          </p:cNvPr>
          <p:cNvSpPr/>
          <p:nvPr/>
        </p:nvSpPr>
        <p:spPr>
          <a:xfrm>
            <a:off x="2466975" y="2552700"/>
            <a:ext cx="681990" cy="586740"/>
          </a:xfrm>
          <a:custGeom>
            <a:avLst/>
            <a:gdLst>
              <a:gd name="connsiteX0" fmla="*/ 161925 w 681990"/>
              <a:gd name="connsiteY0" fmla="*/ 41910 h 586740"/>
              <a:gd name="connsiteX1" fmla="*/ 653415 w 681990"/>
              <a:gd name="connsiteY1" fmla="*/ 213360 h 586740"/>
              <a:gd name="connsiteX2" fmla="*/ 333375 w 681990"/>
              <a:gd name="connsiteY2" fmla="*/ 544830 h 586740"/>
              <a:gd name="connsiteX3" fmla="*/ 24765 w 681990"/>
              <a:gd name="connsiteY3" fmla="*/ 464820 h 586740"/>
              <a:gd name="connsiteX4" fmla="*/ 161925 w 681990"/>
              <a:gd name="connsiteY4" fmla="*/ 4191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" h="586740">
                <a:moveTo>
                  <a:pt x="161925" y="41910"/>
                </a:moveTo>
                <a:cubicBezTo>
                  <a:pt x="266700" y="0"/>
                  <a:pt x="624840" y="129540"/>
                  <a:pt x="653415" y="213360"/>
                </a:cubicBezTo>
                <a:cubicBezTo>
                  <a:pt x="681990" y="297180"/>
                  <a:pt x="438150" y="502920"/>
                  <a:pt x="333375" y="544830"/>
                </a:cubicBezTo>
                <a:cubicBezTo>
                  <a:pt x="228600" y="586740"/>
                  <a:pt x="49530" y="548640"/>
                  <a:pt x="24765" y="464820"/>
                </a:cubicBezTo>
                <a:cubicBezTo>
                  <a:pt x="0" y="381000"/>
                  <a:pt x="57150" y="83820"/>
                  <a:pt x="161925" y="419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5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6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7" action="ppaction://hlinksldjump"/>
          </p:cNvPr>
          <p:cNvSpPr/>
          <p:nvPr/>
        </p:nvSpPr>
        <p:spPr>
          <a:xfrm>
            <a:off x="3299460" y="4385310"/>
            <a:ext cx="1196340" cy="2444115"/>
          </a:xfrm>
          <a:custGeom>
            <a:avLst/>
            <a:gdLst>
              <a:gd name="connsiteX0" fmla="*/ 495300 w 1196340"/>
              <a:gd name="connsiteY0" fmla="*/ 15240 h 2444115"/>
              <a:gd name="connsiteX1" fmla="*/ 1021080 w 1196340"/>
              <a:gd name="connsiteY1" fmla="*/ 186690 h 2444115"/>
              <a:gd name="connsiteX2" fmla="*/ 998220 w 1196340"/>
              <a:gd name="connsiteY2" fmla="*/ 335280 h 2444115"/>
              <a:gd name="connsiteX3" fmla="*/ 1192530 w 1196340"/>
              <a:gd name="connsiteY3" fmla="*/ 461010 h 2444115"/>
              <a:gd name="connsiteX4" fmla="*/ 1009650 w 1196340"/>
              <a:gd name="connsiteY4" fmla="*/ 586740 h 2444115"/>
              <a:gd name="connsiteX5" fmla="*/ 963930 w 1196340"/>
              <a:gd name="connsiteY5" fmla="*/ 906780 h 2444115"/>
              <a:gd name="connsiteX6" fmla="*/ 1089660 w 1196340"/>
              <a:gd name="connsiteY6" fmla="*/ 1021080 h 2444115"/>
              <a:gd name="connsiteX7" fmla="*/ 323850 w 1196340"/>
              <a:gd name="connsiteY7" fmla="*/ 2266950 h 2444115"/>
              <a:gd name="connsiteX8" fmla="*/ 186690 w 1196340"/>
              <a:gd name="connsiteY8" fmla="*/ 2084070 h 2444115"/>
              <a:gd name="connsiteX9" fmla="*/ 15240 w 1196340"/>
              <a:gd name="connsiteY9" fmla="*/ 1946910 h 2444115"/>
              <a:gd name="connsiteX10" fmla="*/ 95250 w 1196340"/>
              <a:gd name="connsiteY10" fmla="*/ 1226820 h 2444115"/>
              <a:gd name="connsiteX11" fmla="*/ 346710 w 1196340"/>
              <a:gd name="connsiteY11" fmla="*/ 278130 h 2444115"/>
              <a:gd name="connsiteX12" fmla="*/ 495300 w 1196340"/>
              <a:gd name="connsiteY12" fmla="*/ 15240 h 24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340" h="2444115">
                <a:moveTo>
                  <a:pt x="495300" y="15240"/>
                </a:moveTo>
                <a:cubicBezTo>
                  <a:pt x="607695" y="0"/>
                  <a:pt x="937260" y="133350"/>
                  <a:pt x="1021080" y="186690"/>
                </a:cubicBezTo>
                <a:cubicBezTo>
                  <a:pt x="1104900" y="240030"/>
                  <a:pt x="969645" y="289560"/>
                  <a:pt x="998220" y="335280"/>
                </a:cubicBezTo>
                <a:cubicBezTo>
                  <a:pt x="1026795" y="381000"/>
                  <a:pt x="1190625" y="419100"/>
                  <a:pt x="1192530" y="461010"/>
                </a:cubicBezTo>
                <a:cubicBezTo>
                  <a:pt x="1194435" y="502920"/>
                  <a:pt x="1047750" y="512445"/>
                  <a:pt x="1009650" y="586740"/>
                </a:cubicBezTo>
                <a:cubicBezTo>
                  <a:pt x="971550" y="661035"/>
                  <a:pt x="950595" y="834390"/>
                  <a:pt x="963930" y="906780"/>
                </a:cubicBezTo>
                <a:cubicBezTo>
                  <a:pt x="977265" y="979170"/>
                  <a:pt x="1196340" y="794385"/>
                  <a:pt x="1089660" y="1021080"/>
                </a:cubicBezTo>
                <a:cubicBezTo>
                  <a:pt x="982980" y="1247775"/>
                  <a:pt x="474345" y="2089785"/>
                  <a:pt x="323850" y="2266950"/>
                </a:cubicBezTo>
                <a:cubicBezTo>
                  <a:pt x="173355" y="2444115"/>
                  <a:pt x="238125" y="2137410"/>
                  <a:pt x="186690" y="2084070"/>
                </a:cubicBezTo>
                <a:cubicBezTo>
                  <a:pt x="135255" y="2030730"/>
                  <a:pt x="30480" y="2089785"/>
                  <a:pt x="15240" y="1946910"/>
                </a:cubicBezTo>
                <a:cubicBezTo>
                  <a:pt x="0" y="1804035"/>
                  <a:pt x="40005" y="1504950"/>
                  <a:pt x="95250" y="1226820"/>
                </a:cubicBezTo>
                <a:cubicBezTo>
                  <a:pt x="150495" y="948690"/>
                  <a:pt x="274320" y="480060"/>
                  <a:pt x="346710" y="278130"/>
                </a:cubicBezTo>
                <a:cubicBezTo>
                  <a:pt x="419100" y="76200"/>
                  <a:pt x="382905" y="30480"/>
                  <a:pt x="49530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8" action="ppaction://hlinksldjump"/>
          </p:cNvPr>
          <p:cNvSpPr/>
          <p:nvPr/>
        </p:nvSpPr>
        <p:spPr>
          <a:xfrm>
            <a:off x="2935605" y="3749040"/>
            <a:ext cx="790575" cy="3068955"/>
          </a:xfrm>
          <a:custGeom>
            <a:avLst/>
            <a:gdLst>
              <a:gd name="connsiteX0" fmla="*/ 630555 w 790575"/>
              <a:gd name="connsiteY0" fmla="*/ 274320 h 3068955"/>
              <a:gd name="connsiteX1" fmla="*/ 779145 w 790575"/>
              <a:gd name="connsiteY1" fmla="*/ 765810 h 3068955"/>
              <a:gd name="connsiteX2" fmla="*/ 699135 w 790575"/>
              <a:gd name="connsiteY2" fmla="*/ 697230 h 3068955"/>
              <a:gd name="connsiteX3" fmla="*/ 561975 w 790575"/>
              <a:gd name="connsiteY3" fmla="*/ 1143000 h 3068955"/>
              <a:gd name="connsiteX4" fmla="*/ 561975 w 790575"/>
              <a:gd name="connsiteY4" fmla="*/ 1474470 h 3068955"/>
              <a:gd name="connsiteX5" fmla="*/ 424815 w 790575"/>
              <a:gd name="connsiteY5" fmla="*/ 1714500 h 3068955"/>
              <a:gd name="connsiteX6" fmla="*/ 401955 w 790575"/>
              <a:gd name="connsiteY6" fmla="*/ 2263140 h 3068955"/>
              <a:gd name="connsiteX7" fmla="*/ 276225 w 790575"/>
              <a:gd name="connsiteY7" fmla="*/ 2514600 h 3068955"/>
              <a:gd name="connsiteX8" fmla="*/ 527685 w 790575"/>
              <a:gd name="connsiteY8" fmla="*/ 2720340 h 3068955"/>
              <a:gd name="connsiteX9" fmla="*/ 390525 w 790575"/>
              <a:gd name="connsiteY9" fmla="*/ 3017520 h 3068955"/>
              <a:gd name="connsiteX10" fmla="*/ 36195 w 790575"/>
              <a:gd name="connsiteY10" fmla="*/ 2411730 h 3068955"/>
              <a:gd name="connsiteX11" fmla="*/ 630555 w 790575"/>
              <a:gd name="connsiteY11" fmla="*/ 274320 h 30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75" h="3068955">
                <a:moveTo>
                  <a:pt x="630555" y="274320"/>
                </a:moveTo>
                <a:cubicBezTo>
                  <a:pt x="754380" y="0"/>
                  <a:pt x="767715" y="695325"/>
                  <a:pt x="779145" y="765810"/>
                </a:cubicBezTo>
                <a:cubicBezTo>
                  <a:pt x="790575" y="836295"/>
                  <a:pt x="735330" y="634365"/>
                  <a:pt x="699135" y="697230"/>
                </a:cubicBezTo>
                <a:cubicBezTo>
                  <a:pt x="662940" y="760095"/>
                  <a:pt x="584835" y="1013460"/>
                  <a:pt x="561975" y="1143000"/>
                </a:cubicBezTo>
                <a:cubicBezTo>
                  <a:pt x="539115" y="1272540"/>
                  <a:pt x="584835" y="1379220"/>
                  <a:pt x="561975" y="1474470"/>
                </a:cubicBezTo>
                <a:cubicBezTo>
                  <a:pt x="539115" y="1569720"/>
                  <a:pt x="451485" y="1583055"/>
                  <a:pt x="424815" y="1714500"/>
                </a:cubicBezTo>
                <a:cubicBezTo>
                  <a:pt x="398145" y="1845945"/>
                  <a:pt x="426720" y="2129790"/>
                  <a:pt x="401955" y="2263140"/>
                </a:cubicBezTo>
                <a:cubicBezTo>
                  <a:pt x="377190" y="2396490"/>
                  <a:pt x="255270" y="2438400"/>
                  <a:pt x="276225" y="2514600"/>
                </a:cubicBezTo>
                <a:cubicBezTo>
                  <a:pt x="297180" y="2590800"/>
                  <a:pt x="508635" y="2636520"/>
                  <a:pt x="527685" y="2720340"/>
                </a:cubicBezTo>
                <a:cubicBezTo>
                  <a:pt x="546735" y="2804160"/>
                  <a:pt x="472440" y="3068955"/>
                  <a:pt x="390525" y="3017520"/>
                </a:cubicBezTo>
                <a:cubicBezTo>
                  <a:pt x="308610" y="2966085"/>
                  <a:pt x="0" y="2868930"/>
                  <a:pt x="36195" y="2411730"/>
                </a:cubicBezTo>
                <a:cubicBezTo>
                  <a:pt x="72390" y="1954530"/>
                  <a:pt x="506730" y="548640"/>
                  <a:pt x="630555" y="2743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hlinkClick r:id="rId19" action="ppaction://hlinksldjump"/>
          </p:cNvPr>
          <p:cNvSpPr/>
          <p:nvPr/>
        </p:nvSpPr>
        <p:spPr>
          <a:xfrm>
            <a:off x="-259080" y="-11239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20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>
            <a:hlinkClick r:id="rId21" action="ppaction://hlinksldjump"/>
          </p:cNvPr>
          <p:cNvSpPr/>
          <p:nvPr/>
        </p:nvSpPr>
        <p:spPr>
          <a:xfrm>
            <a:off x="4070985" y="4149090"/>
            <a:ext cx="575310" cy="619125"/>
          </a:xfrm>
          <a:custGeom>
            <a:avLst/>
            <a:gdLst>
              <a:gd name="connsiteX0" fmla="*/ 158115 w 575310"/>
              <a:gd name="connsiteY0" fmla="*/ 45720 h 619125"/>
              <a:gd name="connsiteX1" fmla="*/ 318135 w 575310"/>
              <a:gd name="connsiteY1" fmla="*/ 34290 h 619125"/>
              <a:gd name="connsiteX2" fmla="*/ 352425 w 575310"/>
              <a:gd name="connsiteY2" fmla="*/ 251460 h 619125"/>
              <a:gd name="connsiteX3" fmla="*/ 501015 w 575310"/>
              <a:gd name="connsiteY3" fmla="*/ 274320 h 619125"/>
              <a:gd name="connsiteX4" fmla="*/ 569595 w 575310"/>
              <a:gd name="connsiteY4" fmla="*/ 422910 h 619125"/>
              <a:gd name="connsiteX5" fmla="*/ 466725 w 575310"/>
              <a:gd name="connsiteY5" fmla="*/ 594360 h 619125"/>
              <a:gd name="connsiteX6" fmla="*/ 306705 w 575310"/>
              <a:gd name="connsiteY6" fmla="*/ 571500 h 619125"/>
              <a:gd name="connsiteX7" fmla="*/ 409575 w 575310"/>
              <a:gd name="connsiteY7" fmla="*/ 411480 h 619125"/>
              <a:gd name="connsiteX8" fmla="*/ 43815 w 575310"/>
              <a:gd name="connsiteY8" fmla="*/ 228600 h 619125"/>
              <a:gd name="connsiteX9" fmla="*/ 158115 w 575310"/>
              <a:gd name="connsiteY9" fmla="*/ 4572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310" h="619125">
                <a:moveTo>
                  <a:pt x="158115" y="45720"/>
                </a:moveTo>
                <a:cubicBezTo>
                  <a:pt x="203835" y="13335"/>
                  <a:pt x="285750" y="0"/>
                  <a:pt x="318135" y="34290"/>
                </a:cubicBezTo>
                <a:cubicBezTo>
                  <a:pt x="350520" y="68580"/>
                  <a:pt x="321945" y="211455"/>
                  <a:pt x="352425" y="251460"/>
                </a:cubicBezTo>
                <a:cubicBezTo>
                  <a:pt x="382905" y="291465"/>
                  <a:pt x="464820" y="245745"/>
                  <a:pt x="501015" y="274320"/>
                </a:cubicBezTo>
                <a:cubicBezTo>
                  <a:pt x="537210" y="302895"/>
                  <a:pt x="575310" y="369570"/>
                  <a:pt x="569595" y="422910"/>
                </a:cubicBezTo>
                <a:cubicBezTo>
                  <a:pt x="563880" y="476250"/>
                  <a:pt x="510540" y="569595"/>
                  <a:pt x="466725" y="594360"/>
                </a:cubicBezTo>
                <a:cubicBezTo>
                  <a:pt x="422910" y="619125"/>
                  <a:pt x="316230" y="601980"/>
                  <a:pt x="306705" y="571500"/>
                </a:cubicBezTo>
                <a:cubicBezTo>
                  <a:pt x="297180" y="541020"/>
                  <a:pt x="453390" y="468630"/>
                  <a:pt x="409575" y="411480"/>
                </a:cubicBezTo>
                <a:cubicBezTo>
                  <a:pt x="365760" y="354330"/>
                  <a:pt x="87630" y="287655"/>
                  <a:pt x="43815" y="228600"/>
                </a:cubicBezTo>
                <a:cubicBezTo>
                  <a:pt x="0" y="169545"/>
                  <a:pt x="112395" y="78105"/>
                  <a:pt x="158115" y="457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22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hlinkClick r:id="rId23" action="ppaction://hlinksldjump"/>
          </p:cNvPr>
          <p:cNvSpPr/>
          <p:nvPr/>
        </p:nvSpPr>
        <p:spPr>
          <a:xfrm>
            <a:off x="2506980" y="1870710"/>
            <a:ext cx="563880" cy="440055"/>
          </a:xfrm>
          <a:custGeom>
            <a:avLst/>
            <a:gdLst>
              <a:gd name="connsiteX0" fmla="*/ 41910 w 563880"/>
              <a:gd name="connsiteY0" fmla="*/ 346710 h 440055"/>
              <a:gd name="connsiteX1" fmla="*/ 99060 w 563880"/>
              <a:gd name="connsiteY1" fmla="*/ 95250 h 440055"/>
              <a:gd name="connsiteX2" fmla="*/ 521970 w 563880"/>
              <a:gd name="connsiteY2" fmla="*/ 49530 h 440055"/>
              <a:gd name="connsiteX3" fmla="*/ 350520 w 563880"/>
              <a:gd name="connsiteY3" fmla="*/ 392430 h 440055"/>
              <a:gd name="connsiteX4" fmla="*/ 41910 w 563880"/>
              <a:gd name="connsiteY4" fmla="*/ 34671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" h="440055">
                <a:moveTo>
                  <a:pt x="41910" y="346710"/>
                </a:moveTo>
                <a:cubicBezTo>
                  <a:pt x="0" y="297180"/>
                  <a:pt x="19050" y="144780"/>
                  <a:pt x="99060" y="95250"/>
                </a:cubicBezTo>
                <a:cubicBezTo>
                  <a:pt x="179070" y="45720"/>
                  <a:pt x="480060" y="0"/>
                  <a:pt x="521970" y="49530"/>
                </a:cubicBezTo>
                <a:cubicBezTo>
                  <a:pt x="563880" y="99060"/>
                  <a:pt x="434340" y="344805"/>
                  <a:pt x="350520" y="392430"/>
                </a:cubicBezTo>
                <a:cubicBezTo>
                  <a:pt x="266700" y="440055"/>
                  <a:pt x="83820" y="396240"/>
                  <a:pt x="41910" y="3467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Parchemin horizontal 25"/>
          <p:cNvSpPr/>
          <p:nvPr/>
        </p:nvSpPr>
        <p:spPr>
          <a:xfrm>
            <a:off x="6572264" y="6286496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Montevideo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 rot="16200000" flipV="1">
            <a:off x="4464843" y="5679297"/>
            <a:ext cx="642942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929058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Picture 2" descr="http://www.google.fr/url?source=imglanding&amp;ct=img&amp;q=http://excursions-au-mexique.com/wp-content/uploads/2014/07/Chich%C3%A9n_Itz%C3%A1_-_05.jpg&amp;sa=X&amp;ei=rWlJVf2nH5Hqaqm6gfAC&amp;ved=0CAkQ8wc&amp;usg=AFQjCNGFmSmdKp5V5bWhdqdFAal8Uoqt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643182"/>
            <a:ext cx="2881286" cy="1728772"/>
          </a:xfrm>
          <a:prstGeom prst="rect">
            <a:avLst/>
          </a:prstGeom>
          <a:noFill/>
        </p:spPr>
      </p:pic>
      <p:pic>
        <p:nvPicPr>
          <p:cNvPr id="6" name="Picture 4" descr="http://www.google.fr/url?source=imglanding&amp;ct=img&amp;q=http://www.thereefplayacar.com/thereefplayacar/public_docs/thereefplayacar/template/home.jpg&amp;sa=X&amp;ei=62lJVcmDLdjUasL_gcAF&amp;ved=0CAkQ8wc&amp;usg=AFQjCNHflqJ5GosVV-0-CC8lT34mAJhq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572008"/>
            <a:ext cx="2962249" cy="1850878"/>
          </a:xfrm>
          <a:prstGeom prst="rect">
            <a:avLst/>
          </a:prstGeom>
          <a:noFill/>
        </p:spPr>
      </p:pic>
      <p:sp>
        <p:nvSpPr>
          <p:cNvPr id="7" name="Parchemin horizontal 6"/>
          <p:cNvSpPr/>
          <p:nvPr/>
        </p:nvSpPr>
        <p:spPr>
          <a:xfrm>
            <a:off x="6500826" y="2357430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ysClr val="windowText" lastClr="000000"/>
                </a:solidFill>
              </a:rPr>
              <a:t>Chichén</a:t>
            </a:r>
            <a:r>
              <a:rPr lang="fr-FR" dirty="0" smtClean="0">
                <a:solidFill>
                  <a:sysClr val="windowText" lastClr="000000"/>
                </a:solidFill>
              </a:rPr>
              <a:t> </a:t>
            </a:r>
            <a:r>
              <a:rPr lang="fr-FR" dirty="0" err="1" smtClean="0">
                <a:solidFill>
                  <a:sysClr val="windowText" lastClr="000000"/>
                </a:solidFill>
              </a:rPr>
              <a:t>Itzá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8" name="Parchemin horizontal 7"/>
          <p:cNvSpPr/>
          <p:nvPr/>
        </p:nvSpPr>
        <p:spPr>
          <a:xfrm>
            <a:off x="6929454" y="6286496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ysClr val="windowText" lastClr="000000"/>
                </a:solidFill>
              </a:rPr>
              <a:t>Playa</a:t>
            </a:r>
            <a:r>
              <a:rPr lang="fr-FR" dirty="0" smtClean="0">
                <a:solidFill>
                  <a:sysClr val="windowText" lastClr="000000"/>
                </a:solidFill>
              </a:rPr>
              <a:t> del Carmen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pic>
        <p:nvPicPr>
          <p:cNvPr id="9" name="Picture 6" descr="http://www.google.fr/url?source=imglanding&amp;ct=img&amp;q=http://col21-lachampagne.ac-dijon.fr/IMG/jpg/calavera.jpg&amp;sa=X&amp;ei=TGpJVfaGIdD5as_qgYgP&amp;ved=0CAkQ8wc&amp;usg=AFQjCNHnuA1RtD0wDd_5iWX_RtfnPsZG7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214290"/>
            <a:ext cx="1546522" cy="1563363"/>
          </a:xfrm>
          <a:prstGeom prst="rect">
            <a:avLst/>
          </a:prstGeom>
          <a:noFill/>
        </p:spPr>
      </p:pic>
      <p:pic>
        <p:nvPicPr>
          <p:cNvPr id="10" name="Picture 2" descr="http://enciclopedia.us.es/images/d/df/Bandera_de_M%C3%A9xic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071810"/>
            <a:ext cx="2409793" cy="1374207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0" y="1857364"/>
            <a:ext cx="2285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u="sng" dirty="0" err="1" smtClean="0">
                <a:solidFill>
                  <a:srgbClr val="FF0000"/>
                </a:solidFill>
              </a:rPr>
              <a:t>México</a:t>
            </a:r>
            <a:r>
              <a:rPr lang="fr-FR" sz="1400" b="1" u="sng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fr-FR" sz="1400" dirty="0" err="1" smtClean="0">
                <a:solidFill>
                  <a:srgbClr val="FF0000"/>
                </a:solidFill>
              </a:rPr>
              <a:t>Lengua</a:t>
            </a:r>
            <a:r>
              <a:rPr lang="fr-FR" sz="1400" dirty="0" smtClean="0">
                <a:solidFill>
                  <a:srgbClr val="FF0000"/>
                </a:solidFill>
              </a:rPr>
              <a:t> </a:t>
            </a:r>
            <a:r>
              <a:rPr lang="fr-FR" sz="1400" dirty="0" err="1" smtClean="0">
                <a:solidFill>
                  <a:srgbClr val="FF0000"/>
                </a:solidFill>
              </a:rPr>
              <a:t>oficial</a:t>
            </a:r>
            <a:r>
              <a:rPr lang="fr-FR" sz="1400" dirty="0" smtClean="0">
                <a:solidFill>
                  <a:srgbClr val="FF0000"/>
                </a:solidFill>
              </a:rPr>
              <a:t> : el </a:t>
            </a:r>
            <a:r>
              <a:rPr lang="fr-FR" sz="1400" dirty="0" err="1" smtClean="0">
                <a:solidFill>
                  <a:srgbClr val="FF0000"/>
                </a:solidFill>
              </a:rPr>
              <a:t>español</a:t>
            </a:r>
            <a:endParaRPr lang="fr-FR" sz="1400" dirty="0" smtClean="0">
              <a:solidFill>
                <a:srgbClr val="FF0000"/>
              </a:solidFill>
            </a:endParaRPr>
          </a:p>
          <a:p>
            <a:pPr algn="just"/>
            <a:r>
              <a:rPr lang="fr-FR" sz="1400" dirty="0" smtClean="0">
                <a:solidFill>
                  <a:srgbClr val="FF0000"/>
                </a:solidFill>
              </a:rPr>
              <a:t>Capital : </a:t>
            </a:r>
            <a:r>
              <a:rPr lang="fr-FR" sz="1400" dirty="0" err="1" smtClean="0">
                <a:solidFill>
                  <a:srgbClr val="FF0000"/>
                </a:solidFill>
              </a:rPr>
              <a:t>México</a:t>
            </a:r>
            <a:r>
              <a:rPr lang="fr-FR" sz="1400" dirty="0" smtClean="0">
                <a:solidFill>
                  <a:srgbClr val="FF0000"/>
                </a:solidFill>
              </a:rPr>
              <a:t> D.F.</a:t>
            </a:r>
          </a:p>
          <a:p>
            <a:pPr algn="just"/>
            <a:r>
              <a:rPr lang="fr-FR" sz="1400" dirty="0" smtClean="0">
                <a:solidFill>
                  <a:srgbClr val="FF0000"/>
                </a:solidFill>
              </a:rPr>
              <a:t>Habitante : </a:t>
            </a:r>
            <a:r>
              <a:rPr lang="fr-FR" sz="1400" dirty="0" err="1" smtClean="0">
                <a:solidFill>
                  <a:srgbClr val="FF0000"/>
                </a:solidFill>
              </a:rPr>
              <a:t>mexicano</a:t>
            </a:r>
            <a:r>
              <a:rPr lang="fr-FR" sz="1400" dirty="0" smtClean="0">
                <a:solidFill>
                  <a:srgbClr val="FF0000"/>
                </a:solidFill>
              </a:rPr>
              <a:t>/a</a:t>
            </a:r>
            <a:endParaRPr lang="fr-FR" sz="1400" dirty="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rot="5400000" flipH="1" flipV="1">
            <a:off x="750067" y="1607331"/>
            <a:ext cx="50006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rme libre 12">
            <a:hlinkClick r:id="rId7" action="ppaction://hlinksldjump"/>
          </p:cNvPr>
          <p:cNvSpPr/>
          <p:nvPr/>
        </p:nvSpPr>
        <p:spPr>
          <a:xfrm>
            <a:off x="2423160" y="929640"/>
            <a:ext cx="819150" cy="603885"/>
          </a:xfrm>
          <a:custGeom>
            <a:avLst/>
            <a:gdLst>
              <a:gd name="connsiteX0" fmla="*/ 0 w 819150"/>
              <a:gd name="connsiteY0" fmla="*/ 156210 h 603885"/>
              <a:gd name="connsiteX1" fmla="*/ 445770 w 819150"/>
              <a:gd name="connsiteY1" fmla="*/ 30480 h 603885"/>
              <a:gd name="connsiteX2" fmla="*/ 800100 w 819150"/>
              <a:gd name="connsiteY2" fmla="*/ 339090 h 603885"/>
              <a:gd name="connsiteX3" fmla="*/ 331470 w 819150"/>
              <a:gd name="connsiteY3" fmla="*/ 567690 h 603885"/>
              <a:gd name="connsiteX4" fmla="*/ 68580 w 819150"/>
              <a:gd name="connsiteY4" fmla="*/ 121920 h 603885"/>
              <a:gd name="connsiteX5" fmla="*/ 137160 w 819150"/>
              <a:gd name="connsiteY5" fmla="*/ 76200 h 603885"/>
              <a:gd name="connsiteX6" fmla="*/ 114300 w 819150"/>
              <a:gd name="connsiteY6" fmla="*/ 121920 h 6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603885">
                <a:moveTo>
                  <a:pt x="0" y="156210"/>
                </a:moveTo>
                <a:cubicBezTo>
                  <a:pt x="156210" y="78105"/>
                  <a:pt x="312420" y="0"/>
                  <a:pt x="445770" y="30480"/>
                </a:cubicBezTo>
                <a:cubicBezTo>
                  <a:pt x="579120" y="60960"/>
                  <a:pt x="819150" y="249555"/>
                  <a:pt x="800100" y="339090"/>
                </a:cubicBezTo>
                <a:cubicBezTo>
                  <a:pt x="781050" y="428625"/>
                  <a:pt x="453390" y="603885"/>
                  <a:pt x="331470" y="567690"/>
                </a:cubicBezTo>
                <a:cubicBezTo>
                  <a:pt x="209550" y="531495"/>
                  <a:pt x="100965" y="203835"/>
                  <a:pt x="68580" y="121920"/>
                </a:cubicBezTo>
                <a:cubicBezTo>
                  <a:pt x="36195" y="40005"/>
                  <a:pt x="129540" y="76200"/>
                  <a:pt x="137160" y="76200"/>
                </a:cubicBezTo>
                <a:cubicBezTo>
                  <a:pt x="144780" y="76200"/>
                  <a:pt x="129540" y="99060"/>
                  <a:pt x="114300" y="12192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8" action="ppaction://hlinksldjump"/>
          </p:cNvPr>
          <p:cNvSpPr/>
          <p:nvPr/>
        </p:nvSpPr>
        <p:spPr>
          <a:xfrm>
            <a:off x="3089910" y="1280160"/>
            <a:ext cx="358140" cy="262890"/>
          </a:xfrm>
          <a:custGeom>
            <a:avLst/>
            <a:gdLst>
              <a:gd name="connsiteX0" fmla="*/ 19050 w 358140"/>
              <a:gd name="connsiteY0" fmla="*/ 91440 h 262890"/>
              <a:gd name="connsiteX1" fmla="*/ 293370 w 358140"/>
              <a:gd name="connsiteY1" fmla="*/ 22860 h 262890"/>
              <a:gd name="connsiteX2" fmla="*/ 339090 w 358140"/>
              <a:gd name="connsiteY2" fmla="*/ 228600 h 262890"/>
              <a:gd name="connsiteX3" fmla="*/ 179070 w 358140"/>
              <a:gd name="connsiteY3" fmla="*/ 228600 h 262890"/>
              <a:gd name="connsiteX4" fmla="*/ 19050 w 358140"/>
              <a:gd name="connsiteY4" fmla="*/ 9144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262890">
                <a:moveTo>
                  <a:pt x="19050" y="91440"/>
                </a:moveTo>
                <a:cubicBezTo>
                  <a:pt x="38100" y="57150"/>
                  <a:pt x="240030" y="0"/>
                  <a:pt x="293370" y="22860"/>
                </a:cubicBezTo>
                <a:cubicBezTo>
                  <a:pt x="346710" y="45720"/>
                  <a:pt x="358140" y="194310"/>
                  <a:pt x="339090" y="228600"/>
                </a:cubicBezTo>
                <a:cubicBezTo>
                  <a:pt x="320040" y="262890"/>
                  <a:pt x="226695" y="255270"/>
                  <a:pt x="179070" y="228600"/>
                </a:cubicBezTo>
                <a:cubicBezTo>
                  <a:pt x="131445" y="201930"/>
                  <a:pt x="0" y="125730"/>
                  <a:pt x="19050" y="914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hlinkClick r:id="rId9" action="ppaction://hlinksldjump"/>
          </p:cNvPr>
          <p:cNvSpPr/>
          <p:nvPr/>
        </p:nvSpPr>
        <p:spPr>
          <a:xfrm>
            <a:off x="3375660" y="1184910"/>
            <a:ext cx="691515" cy="514350"/>
          </a:xfrm>
          <a:custGeom>
            <a:avLst/>
            <a:gdLst>
              <a:gd name="connsiteX0" fmla="*/ 87630 w 691515"/>
              <a:gd name="connsiteY0" fmla="*/ 95250 h 514350"/>
              <a:gd name="connsiteX1" fmla="*/ 624840 w 691515"/>
              <a:gd name="connsiteY1" fmla="*/ 60960 h 514350"/>
              <a:gd name="connsiteX2" fmla="*/ 487680 w 691515"/>
              <a:gd name="connsiteY2" fmla="*/ 461010 h 514350"/>
              <a:gd name="connsiteX3" fmla="*/ 99060 w 691515"/>
              <a:gd name="connsiteY3" fmla="*/ 381000 h 514350"/>
              <a:gd name="connsiteX4" fmla="*/ 87630 w 691515"/>
              <a:gd name="connsiteY4" fmla="*/ 952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515" h="514350">
                <a:moveTo>
                  <a:pt x="87630" y="95250"/>
                </a:moveTo>
                <a:cubicBezTo>
                  <a:pt x="175260" y="41910"/>
                  <a:pt x="558165" y="0"/>
                  <a:pt x="624840" y="60960"/>
                </a:cubicBezTo>
                <a:cubicBezTo>
                  <a:pt x="691515" y="121920"/>
                  <a:pt x="575310" y="407670"/>
                  <a:pt x="487680" y="461010"/>
                </a:cubicBezTo>
                <a:cubicBezTo>
                  <a:pt x="400050" y="514350"/>
                  <a:pt x="161925" y="445770"/>
                  <a:pt x="99060" y="381000"/>
                </a:cubicBezTo>
                <a:cubicBezTo>
                  <a:pt x="36195" y="316230"/>
                  <a:pt x="0" y="148590"/>
                  <a:pt x="87630" y="9525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0" action="ppaction://hlinksldjump"/>
          </p:cNvPr>
          <p:cNvSpPr/>
          <p:nvPr/>
        </p:nvSpPr>
        <p:spPr>
          <a:xfrm>
            <a:off x="1781175" y="1396365"/>
            <a:ext cx="495300" cy="596265"/>
          </a:xfrm>
          <a:custGeom>
            <a:avLst/>
            <a:gdLst>
              <a:gd name="connsiteX0" fmla="*/ 24765 w 495300"/>
              <a:gd name="connsiteY0" fmla="*/ 283845 h 596265"/>
              <a:gd name="connsiteX1" fmla="*/ 310515 w 495300"/>
              <a:gd name="connsiteY1" fmla="*/ 9525 h 596265"/>
              <a:gd name="connsiteX2" fmla="*/ 470535 w 495300"/>
              <a:gd name="connsiteY2" fmla="*/ 226695 h 596265"/>
              <a:gd name="connsiteX3" fmla="*/ 161925 w 495300"/>
              <a:gd name="connsiteY3" fmla="*/ 592455 h 596265"/>
              <a:gd name="connsiteX4" fmla="*/ 24765 w 495300"/>
              <a:gd name="connsiteY4" fmla="*/ 283845 h 5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596265">
                <a:moveTo>
                  <a:pt x="24765" y="283845"/>
                </a:moveTo>
                <a:cubicBezTo>
                  <a:pt x="49530" y="186690"/>
                  <a:pt x="236220" y="19050"/>
                  <a:pt x="310515" y="9525"/>
                </a:cubicBezTo>
                <a:cubicBezTo>
                  <a:pt x="384810" y="0"/>
                  <a:pt x="495300" y="129540"/>
                  <a:pt x="470535" y="226695"/>
                </a:cubicBezTo>
                <a:cubicBezTo>
                  <a:pt x="445770" y="323850"/>
                  <a:pt x="234315" y="588645"/>
                  <a:pt x="161925" y="592455"/>
                </a:cubicBezTo>
                <a:cubicBezTo>
                  <a:pt x="89535" y="596265"/>
                  <a:pt x="0" y="381000"/>
                  <a:pt x="24765" y="2838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1" action="ppaction://hlinksldjump"/>
          </p:cNvPr>
          <p:cNvSpPr/>
          <p:nvPr/>
        </p:nvSpPr>
        <p:spPr>
          <a:xfrm>
            <a:off x="2156460" y="1796415"/>
            <a:ext cx="508635" cy="676275"/>
          </a:xfrm>
          <a:custGeom>
            <a:avLst/>
            <a:gdLst>
              <a:gd name="connsiteX0" fmla="*/ 49530 w 508635"/>
              <a:gd name="connsiteY0" fmla="*/ 100965 h 676275"/>
              <a:gd name="connsiteX1" fmla="*/ 449580 w 508635"/>
              <a:gd name="connsiteY1" fmla="*/ 43815 h 676275"/>
              <a:gd name="connsiteX2" fmla="*/ 403860 w 508635"/>
              <a:gd name="connsiteY2" fmla="*/ 272415 h 676275"/>
              <a:gd name="connsiteX3" fmla="*/ 152400 w 508635"/>
              <a:gd name="connsiteY3" fmla="*/ 649605 h 676275"/>
              <a:gd name="connsiteX4" fmla="*/ 49530 w 508635"/>
              <a:gd name="connsiteY4" fmla="*/ 10096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" h="676275">
                <a:moveTo>
                  <a:pt x="49530" y="100965"/>
                </a:moveTo>
                <a:cubicBezTo>
                  <a:pt x="99060" y="0"/>
                  <a:pt x="390525" y="15240"/>
                  <a:pt x="449580" y="43815"/>
                </a:cubicBezTo>
                <a:cubicBezTo>
                  <a:pt x="508635" y="72390"/>
                  <a:pt x="453390" y="171450"/>
                  <a:pt x="403860" y="272415"/>
                </a:cubicBezTo>
                <a:cubicBezTo>
                  <a:pt x="354330" y="373380"/>
                  <a:pt x="205740" y="676275"/>
                  <a:pt x="152400" y="649605"/>
                </a:cubicBezTo>
                <a:cubicBezTo>
                  <a:pt x="99060" y="622935"/>
                  <a:pt x="0" y="201930"/>
                  <a:pt x="49530" y="1009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2" action="ppaction://hlinksldjump"/>
          </p:cNvPr>
          <p:cNvSpPr/>
          <p:nvPr/>
        </p:nvSpPr>
        <p:spPr>
          <a:xfrm>
            <a:off x="2779395" y="1878330"/>
            <a:ext cx="988695" cy="1102995"/>
          </a:xfrm>
          <a:custGeom>
            <a:avLst/>
            <a:gdLst>
              <a:gd name="connsiteX0" fmla="*/ 158115 w 988695"/>
              <a:gd name="connsiteY0" fmla="*/ 373380 h 1102995"/>
              <a:gd name="connsiteX1" fmla="*/ 523875 w 988695"/>
              <a:gd name="connsiteY1" fmla="*/ 7620 h 1102995"/>
              <a:gd name="connsiteX2" fmla="*/ 672465 w 988695"/>
              <a:gd name="connsiteY2" fmla="*/ 419100 h 1102995"/>
              <a:gd name="connsiteX3" fmla="*/ 946785 w 988695"/>
              <a:gd name="connsiteY3" fmla="*/ 453390 h 1102995"/>
              <a:gd name="connsiteX4" fmla="*/ 923925 w 988695"/>
              <a:gd name="connsiteY4" fmla="*/ 739140 h 1102995"/>
              <a:gd name="connsiteX5" fmla="*/ 706755 w 988695"/>
              <a:gd name="connsiteY5" fmla="*/ 876300 h 1102995"/>
              <a:gd name="connsiteX6" fmla="*/ 775335 w 988695"/>
              <a:gd name="connsiteY6" fmla="*/ 1082040 h 1102995"/>
              <a:gd name="connsiteX7" fmla="*/ 89535 w 988695"/>
              <a:gd name="connsiteY7" fmla="*/ 750570 h 1102995"/>
              <a:gd name="connsiteX8" fmla="*/ 238125 w 988695"/>
              <a:gd name="connsiteY8" fmla="*/ 590550 h 1102995"/>
              <a:gd name="connsiteX9" fmla="*/ 215265 w 988695"/>
              <a:gd name="connsiteY9" fmla="*/ 327660 h 1102995"/>
              <a:gd name="connsiteX10" fmla="*/ 215265 w 988695"/>
              <a:gd name="connsiteY10" fmla="*/ 293370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695" h="1102995">
                <a:moveTo>
                  <a:pt x="158115" y="373380"/>
                </a:moveTo>
                <a:cubicBezTo>
                  <a:pt x="298132" y="186690"/>
                  <a:pt x="438150" y="0"/>
                  <a:pt x="523875" y="7620"/>
                </a:cubicBezTo>
                <a:cubicBezTo>
                  <a:pt x="609600" y="15240"/>
                  <a:pt x="601980" y="344805"/>
                  <a:pt x="672465" y="419100"/>
                </a:cubicBezTo>
                <a:cubicBezTo>
                  <a:pt x="742950" y="493395"/>
                  <a:pt x="904875" y="400050"/>
                  <a:pt x="946785" y="453390"/>
                </a:cubicBezTo>
                <a:cubicBezTo>
                  <a:pt x="988695" y="506730"/>
                  <a:pt x="963930" y="668655"/>
                  <a:pt x="923925" y="739140"/>
                </a:cubicBezTo>
                <a:cubicBezTo>
                  <a:pt x="883920" y="809625"/>
                  <a:pt x="731520" y="819150"/>
                  <a:pt x="706755" y="876300"/>
                </a:cubicBezTo>
                <a:cubicBezTo>
                  <a:pt x="681990" y="933450"/>
                  <a:pt x="878205" y="1102995"/>
                  <a:pt x="775335" y="1082040"/>
                </a:cubicBezTo>
                <a:cubicBezTo>
                  <a:pt x="672465" y="1061085"/>
                  <a:pt x="179070" y="832485"/>
                  <a:pt x="89535" y="750570"/>
                </a:cubicBezTo>
                <a:cubicBezTo>
                  <a:pt x="0" y="668655"/>
                  <a:pt x="217170" y="661035"/>
                  <a:pt x="238125" y="590550"/>
                </a:cubicBezTo>
                <a:cubicBezTo>
                  <a:pt x="259080" y="520065"/>
                  <a:pt x="219075" y="377190"/>
                  <a:pt x="215265" y="327660"/>
                </a:cubicBezTo>
                <a:cubicBezTo>
                  <a:pt x="211455" y="278130"/>
                  <a:pt x="213360" y="285750"/>
                  <a:pt x="215265" y="29337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3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4" action="ppaction://hlinksldjump"/>
          </p:cNvPr>
          <p:cNvSpPr/>
          <p:nvPr/>
        </p:nvSpPr>
        <p:spPr>
          <a:xfrm>
            <a:off x="3377565" y="2558415"/>
            <a:ext cx="2994660" cy="2787015"/>
          </a:xfrm>
          <a:custGeom>
            <a:avLst/>
            <a:gdLst>
              <a:gd name="connsiteX0" fmla="*/ 257175 w 2994660"/>
              <a:gd name="connsiteY0" fmla="*/ 253365 h 2787015"/>
              <a:gd name="connsiteX1" fmla="*/ 1743075 w 2994660"/>
              <a:gd name="connsiteY1" fmla="*/ 81915 h 2787015"/>
              <a:gd name="connsiteX2" fmla="*/ 2931795 w 2994660"/>
              <a:gd name="connsiteY2" fmla="*/ 744855 h 2787015"/>
              <a:gd name="connsiteX3" fmla="*/ 1365885 w 2994660"/>
              <a:gd name="connsiteY3" fmla="*/ 2596515 h 2787015"/>
              <a:gd name="connsiteX4" fmla="*/ 1411605 w 2994660"/>
              <a:gd name="connsiteY4" fmla="*/ 1887855 h 2787015"/>
              <a:gd name="connsiteX5" fmla="*/ 1137285 w 2994660"/>
              <a:gd name="connsiteY5" fmla="*/ 1750695 h 2787015"/>
              <a:gd name="connsiteX6" fmla="*/ 1160145 w 2994660"/>
              <a:gd name="connsiteY6" fmla="*/ 1270635 h 2787015"/>
              <a:gd name="connsiteX7" fmla="*/ 520065 w 2994660"/>
              <a:gd name="connsiteY7" fmla="*/ 836295 h 2787015"/>
              <a:gd name="connsiteX8" fmla="*/ 211455 w 2994660"/>
              <a:gd name="connsiteY8" fmla="*/ 950595 h 2787015"/>
              <a:gd name="connsiteX9" fmla="*/ 17145 w 2994660"/>
              <a:gd name="connsiteY9" fmla="*/ 687705 h 2787015"/>
              <a:gd name="connsiteX10" fmla="*/ 314325 w 2994660"/>
              <a:gd name="connsiteY10" fmla="*/ 504825 h 2787015"/>
              <a:gd name="connsiteX11" fmla="*/ 257175 w 2994660"/>
              <a:gd name="connsiteY11" fmla="*/ 253365 h 278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660" h="2787015">
                <a:moveTo>
                  <a:pt x="257175" y="253365"/>
                </a:moveTo>
                <a:cubicBezTo>
                  <a:pt x="495300" y="182880"/>
                  <a:pt x="1297305" y="0"/>
                  <a:pt x="1743075" y="81915"/>
                </a:cubicBezTo>
                <a:cubicBezTo>
                  <a:pt x="2188845" y="163830"/>
                  <a:pt x="2994660" y="325755"/>
                  <a:pt x="2931795" y="744855"/>
                </a:cubicBezTo>
                <a:cubicBezTo>
                  <a:pt x="2868930" y="1163955"/>
                  <a:pt x="1619250" y="2406015"/>
                  <a:pt x="1365885" y="2596515"/>
                </a:cubicBezTo>
                <a:cubicBezTo>
                  <a:pt x="1112520" y="2787015"/>
                  <a:pt x="1449705" y="2028825"/>
                  <a:pt x="1411605" y="1887855"/>
                </a:cubicBezTo>
                <a:cubicBezTo>
                  <a:pt x="1373505" y="1746885"/>
                  <a:pt x="1179195" y="1853565"/>
                  <a:pt x="1137285" y="1750695"/>
                </a:cubicBezTo>
                <a:cubicBezTo>
                  <a:pt x="1095375" y="1647825"/>
                  <a:pt x="1263015" y="1423035"/>
                  <a:pt x="1160145" y="1270635"/>
                </a:cubicBezTo>
                <a:cubicBezTo>
                  <a:pt x="1057275" y="1118235"/>
                  <a:pt x="678180" y="889635"/>
                  <a:pt x="520065" y="836295"/>
                </a:cubicBezTo>
                <a:cubicBezTo>
                  <a:pt x="361950" y="782955"/>
                  <a:pt x="295275" y="975360"/>
                  <a:pt x="211455" y="950595"/>
                </a:cubicBezTo>
                <a:cubicBezTo>
                  <a:pt x="127635" y="925830"/>
                  <a:pt x="0" y="762000"/>
                  <a:pt x="17145" y="687705"/>
                </a:cubicBezTo>
                <a:cubicBezTo>
                  <a:pt x="34290" y="613410"/>
                  <a:pt x="268605" y="575310"/>
                  <a:pt x="314325" y="504825"/>
                </a:cubicBezTo>
                <a:cubicBezTo>
                  <a:pt x="360045" y="434340"/>
                  <a:pt x="19050" y="323850"/>
                  <a:pt x="257175" y="2533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hlinkClick r:id="rId15" action="ppaction://hlinksldjump"/>
          </p:cNvPr>
          <p:cNvSpPr/>
          <p:nvPr/>
        </p:nvSpPr>
        <p:spPr>
          <a:xfrm>
            <a:off x="2466975" y="2552700"/>
            <a:ext cx="681990" cy="586740"/>
          </a:xfrm>
          <a:custGeom>
            <a:avLst/>
            <a:gdLst>
              <a:gd name="connsiteX0" fmla="*/ 161925 w 681990"/>
              <a:gd name="connsiteY0" fmla="*/ 41910 h 586740"/>
              <a:gd name="connsiteX1" fmla="*/ 653415 w 681990"/>
              <a:gd name="connsiteY1" fmla="*/ 213360 h 586740"/>
              <a:gd name="connsiteX2" fmla="*/ 333375 w 681990"/>
              <a:gd name="connsiteY2" fmla="*/ 544830 h 586740"/>
              <a:gd name="connsiteX3" fmla="*/ 24765 w 681990"/>
              <a:gd name="connsiteY3" fmla="*/ 464820 h 586740"/>
              <a:gd name="connsiteX4" fmla="*/ 161925 w 681990"/>
              <a:gd name="connsiteY4" fmla="*/ 4191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" h="586740">
                <a:moveTo>
                  <a:pt x="161925" y="41910"/>
                </a:moveTo>
                <a:cubicBezTo>
                  <a:pt x="266700" y="0"/>
                  <a:pt x="624840" y="129540"/>
                  <a:pt x="653415" y="213360"/>
                </a:cubicBezTo>
                <a:cubicBezTo>
                  <a:pt x="681990" y="297180"/>
                  <a:pt x="438150" y="502920"/>
                  <a:pt x="333375" y="544830"/>
                </a:cubicBezTo>
                <a:cubicBezTo>
                  <a:pt x="228600" y="586740"/>
                  <a:pt x="49530" y="548640"/>
                  <a:pt x="24765" y="464820"/>
                </a:cubicBezTo>
                <a:cubicBezTo>
                  <a:pt x="0" y="381000"/>
                  <a:pt x="57150" y="83820"/>
                  <a:pt x="161925" y="419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16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>
            <a:hlinkClick r:id="rId17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18" action="ppaction://hlinksldjump"/>
          </p:cNvPr>
          <p:cNvSpPr/>
          <p:nvPr/>
        </p:nvSpPr>
        <p:spPr>
          <a:xfrm>
            <a:off x="3299460" y="4385310"/>
            <a:ext cx="1196340" cy="2444115"/>
          </a:xfrm>
          <a:custGeom>
            <a:avLst/>
            <a:gdLst>
              <a:gd name="connsiteX0" fmla="*/ 495300 w 1196340"/>
              <a:gd name="connsiteY0" fmla="*/ 15240 h 2444115"/>
              <a:gd name="connsiteX1" fmla="*/ 1021080 w 1196340"/>
              <a:gd name="connsiteY1" fmla="*/ 186690 h 2444115"/>
              <a:gd name="connsiteX2" fmla="*/ 998220 w 1196340"/>
              <a:gd name="connsiteY2" fmla="*/ 335280 h 2444115"/>
              <a:gd name="connsiteX3" fmla="*/ 1192530 w 1196340"/>
              <a:gd name="connsiteY3" fmla="*/ 461010 h 2444115"/>
              <a:gd name="connsiteX4" fmla="*/ 1009650 w 1196340"/>
              <a:gd name="connsiteY4" fmla="*/ 586740 h 2444115"/>
              <a:gd name="connsiteX5" fmla="*/ 963930 w 1196340"/>
              <a:gd name="connsiteY5" fmla="*/ 906780 h 2444115"/>
              <a:gd name="connsiteX6" fmla="*/ 1089660 w 1196340"/>
              <a:gd name="connsiteY6" fmla="*/ 1021080 h 2444115"/>
              <a:gd name="connsiteX7" fmla="*/ 323850 w 1196340"/>
              <a:gd name="connsiteY7" fmla="*/ 2266950 h 2444115"/>
              <a:gd name="connsiteX8" fmla="*/ 186690 w 1196340"/>
              <a:gd name="connsiteY8" fmla="*/ 2084070 h 2444115"/>
              <a:gd name="connsiteX9" fmla="*/ 15240 w 1196340"/>
              <a:gd name="connsiteY9" fmla="*/ 1946910 h 2444115"/>
              <a:gd name="connsiteX10" fmla="*/ 95250 w 1196340"/>
              <a:gd name="connsiteY10" fmla="*/ 1226820 h 2444115"/>
              <a:gd name="connsiteX11" fmla="*/ 346710 w 1196340"/>
              <a:gd name="connsiteY11" fmla="*/ 278130 h 2444115"/>
              <a:gd name="connsiteX12" fmla="*/ 495300 w 1196340"/>
              <a:gd name="connsiteY12" fmla="*/ 15240 h 24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340" h="2444115">
                <a:moveTo>
                  <a:pt x="495300" y="15240"/>
                </a:moveTo>
                <a:cubicBezTo>
                  <a:pt x="607695" y="0"/>
                  <a:pt x="937260" y="133350"/>
                  <a:pt x="1021080" y="186690"/>
                </a:cubicBezTo>
                <a:cubicBezTo>
                  <a:pt x="1104900" y="240030"/>
                  <a:pt x="969645" y="289560"/>
                  <a:pt x="998220" y="335280"/>
                </a:cubicBezTo>
                <a:cubicBezTo>
                  <a:pt x="1026795" y="381000"/>
                  <a:pt x="1190625" y="419100"/>
                  <a:pt x="1192530" y="461010"/>
                </a:cubicBezTo>
                <a:cubicBezTo>
                  <a:pt x="1194435" y="502920"/>
                  <a:pt x="1047750" y="512445"/>
                  <a:pt x="1009650" y="586740"/>
                </a:cubicBezTo>
                <a:cubicBezTo>
                  <a:pt x="971550" y="661035"/>
                  <a:pt x="950595" y="834390"/>
                  <a:pt x="963930" y="906780"/>
                </a:cubicBezTo>
                <a:cubicBezTo>
                  <a:pt x="977265" y="979170"/>
                  <a:pt x="1196340" y="794385"/>
                  <a:pt x="1089660" y="1021080"/>
                </a:cubicBezTo>
                <a:cubicBezTo>
                  <a:pt x="982980" y="1247775"/>
                  <a:pt x="474345" y="2089785"/>
                  <a:pt x="323850" y="2266950"/>
                </a:cubicBezTo>
                <a:cubicBezTo>
                  <a:pt x="173355" y="2444115"/>
                  <a:pt x="238125" y="2137410"/>
                  <a:pt x="186690" y="2084070"/>
                </a:cubicBezTo>
                <a:cubicBezTo>
                  <a:pt x="135255" y="2030730"/>
                  <a:pt x="30480" y="2089785"/>
                  <a:pt x="15240" y="1946910"/>
                </a:cubicBezTo>
                <a:cubicBezTo>
                  <a:pt x="0" y="1804035"/>
                  <a:pt x="40005" y="1504950"/>
                  <a:pt x="95250" y="1226820"/>
                </a:cubicBezTo>
                <a:cubicBezTo>
                  <a:pt x="150495" y="948690"/>
                  <a:pt x="274320" y="480060"/>
                  <a:pt x="346710" y="278130"/>
                </a:cubicBezTo>
                <a:cubicBezTo>
                  <a:pt x="419100" y="76200"/>
                  <a:pt x="382905" y="30480"/>
                  <a:pt x="49530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hlinkClick r:id="rId19" action="ppaction://hlinksldjump"/>
          </p:cNvPr>
          <p:cNvSpPr/>
          <p:nvPr/>
        </p:nvSpPr>
        <p:spPr>
          <a:xfrm>
            <a:off x="2935605" y="3749040"/>
            <a:ext cx="790575" cy="3068955"/>
          </a:xfrm>
          <a:custGeom>
            <a:avLst/>
            <a:gdLst>
              <a:gd name="connsiteX0" fmla="*/ 630555 w 790575"/>
              <a:gd name="connsiteY0" fmla="*/ 274320 h 3068955"/>
              <a:gd name="connsiteX1" fmla="*/ 779145 w 790575"/>
              <a:gd name="connsiteY1" fmla="*/ 765810 h 3068955"/>
              <a:gd name="connsiteX2" fmla="*/ 699135 w 790575"/>
              <a:gd name="connsiteY2" fmla="*/ 697230 h 3068955"/>
              <a:gd name="connsiteX3" fmla="*/ 561975 w 790575"/>
              <a:gd name="connsiteY3" fmla="*/ 1143000 h 3068955"/>
              <a:gd name="connsiteX4" fmla="*/ 561975 w 790575"/>
              <a:gd name="connsiteY4" fmla="*/ 1474470 h 3068955"/>
              <a:gd name="connsiteX5" fmla="*/ 424815 w 790575"/>
              <a:gd name="connsiteY5" fmla="*/ 1714500 h 3068955"/>
              <a:gd name="connsiteX6" fmla="*/ 401955 w 790575"/>
              <a:gd name="connsiteY6" fmla="*/ 2263140 h 3068955"/>
              <a:gd name="connsiteX7" fmla="*/ 276225 w 790575"/>
              <a:gd name="connsiteY7" fmla="*/ 2514600 h 3068955"/>
              <a:gd name="connsiteX8" fmla="*/ 527685 w 790575"/>
              <a:gd name="connsiteY8" fmla="*/ 2720340 h 3068955"/>
              <a:gd name="connsiteX9" fmla="*/ 390525 w 790575"/>
              <a:gd name="connsiteY9" fmla="*/ 3017520 h 3068955"/>
              <a:gd name="connsiteX10" fmla="*/ 36195 w 790575"/>
              <a:gd name="connsiteY10" fmla="*/ 2411730 h 3068955"/>
              <a:gd name="connsiteX11" fmla="*/ 630555 w 790575"/>
              <a:gd name="connsiteY11" fmla="*/ 274320 h 30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75" h="3068955">
                <a:moveTo>
                  <a:pt x="630555" y="274320"/>
                </a:moveTo>
                <a:cubicBezTo>
                  <a:pt x="754380" y="0"/>
                  <a:pt x="767715" y="695325"/>
                  <a:pt x="779145" y="765810"/>
                </a:cubicBezTo>
                <a:cubicBezTo>
                  <a:pt x="790575" y="836295"/>
                  <a:pt x="735330" y="634365"/>
                  <a:pt x="699135" y="697230"/>
                </a:cubicBezTo>
                <a:cubicBezTo>
                  <a:pt x="662940" y="760095"/>
                  <a:pt x="584835" y="1013460"/>
                  <a:pt x="561975" y="1143000"/>
                </a:cubicBezTo>
                <a:cubicBezTo>
                  <a:pt x="539115" y="1272540"/>
                  <a:pt x="584835" y="1379220"/>
                  <a:pt x="561975" y="1474470"/>
                </a:cubicBezTo>
                <a:cubicBezTo>
                  <a:pt x="539115" y="1569720"/>
                  <a:pt x="451485" y="1583055"/>
                  <a:pt x="424815" y="1714500"/>
                </a:cubicBezTo>
                <a:cubicBezTo>
                  <a:pt x="398145" y="1845945"/>
                  <a:pt x="426720" y="2129790"/>
                  <a:pt x="401955" y="2263140"/>
                </a:cubicBezTo>
                <a:cubicBezTo>
                  <a:pt x="377190" y="2396490"/>
                  <a:pt x="255270" y="2438400"/>
                  <a:pt x="276225" y="2514600"/>
                </a:cubicBezTo>
                <a:cubicBezTo>
                  <a:pt x="297180" y="2590800"/>
                  <a:pt x="508635" y="2636520"/>
                  <a:pt x="527685" y="2720340"/>
                </a:cubicBezTo>
                <a:cubicBezTo>
                  <a:pt x="546735" y="2804160"/>
                  <a:pt x="472440" y="3068955"/>
                  <a:pt x="390525" y="3017520"/>
                </a:cubicBezTo>
                <a:cubicBezTo>
                  <a:pt x="308610" y="2966085"/>
                  <a:pt x="0" y="2868930"/>
                  <a:pt x="36195" y="2411730"/>
                </a:cubicBezTo>
                <a:cubicBezTo>
                  <a:pt x="72390" y="1954530"/>
                  <a:pt x="506730" y="548640"/>
                  <a:pt x="630555" y="2743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>
            <a:hlinkClick r:id="rId20" action="ppaction://hlinksldjump"/>
          </p:cNvPr>
          <p:cNvSpPr/>
          <p:nvPr/>
        </p:nvSpPr>
        <p:spPr>
          <a:xfrm>
            <a:off x="-259080" y="-11239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>
            <a:hlinkClick r:id="rId21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>
            <a:hlinkClick r:id="rId22" action="ppaction://hlinksldjump"/>
          </p:cNvPr>
          <p:cNvSpPr/>
          <p:nvPr/>
        </p:nvSpPr>
        <p:spPr>
          <a:xfrm>
            <a:off x="4070985" y="4149090"/>
            <a:ext cx="575310" cy="619125"/>
          </a:xfrm>
          <a:custGeom>
            <a:avLst/>
            <a:gdLst>
              <a:gd name="connsiteX0" fmla="*/ 158115 w 575310"/>
              <a:gd name="connsiteY0" fmla="*/ 45720 h 619125"/>
              <a:gd name="connsiteX1" fmla="*/ 318135 w 575310"/>
              <a:gd name="connsiteY1" fmla="*/ 34290 h 619125"/>
              <a:gd name="connsiteX2" fmla="*/ 352425 w 575310"/>
              <a:gd name="connsiteY2" fmla="*/ 251460 h 619125"/>
              <a:gd name="connsiteX3" fmla="*/ 501015 w 575310"/>
              <a:gd name="connsiteY3" fmla="*/ 274320 h 619125"/>
              <a:gd name="connsiteX4" fmla="*/ 569595 w 575310"/>
              <a:gd name="connsiteY4" fmla="*/ 422910 h 619125"/>
              <a:gd name="connsiteX5" fmla="*/ 466725 w 575310"/>
              <a:gd name="connsiteY5" fmla="*/ 594360 h 619125"/>
              <a:gd name="connsiteX6" fmla="*/ 306705 w 575310"/>
              <a:gd name="connsiteY6" fmla="*/ 571500 h 619125"/>
              <a:gd name="connsiteX7" fmla="*/ 409575 w 575310"/>
              <a:gd name="connsiteY7" fmla="*/ 411480 h 619125"/>
              <a:gd name="connsiteX8" fmla="*/ 43815 w 575310"/>
              <a:gd name="connsiteY8" fmla="*/ 228600 h 619125"/>
              <a:gd name="connsiteX9" fmla="*/ 158115 w 575310"/>
              <a:gd name="connsiteY9" fmla="*/ 4572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310" h="619125">
                <a:moveTo>
                  <a:pt x="158115" y="45720"/>
                </a:moveTo>
                <a:cubicBezTo>
                  <a:pt x="203835" y="13335"/>
                  <a:pt x="285750" y="0"/>
                  <a:pt x="318135" y="34290"/>
                </a:cubicBezTo>
                <a:cubicBezTo>
                  <a:pt x="350520" y="68580"/>
                  <a:pt x="321945" y="211455"/>
                  <a:pt x="352425" y="251460"/>
                </a:cubicBezTo>
                <a:cubicBezTo>
                  <a:pt x="382905" y="291465"/>
                  <a:pt x="464820" y="245745"/>
                  <a:pt x="501015" y="274320"/>
                </a:cubicBezTo>
                <a:cubicBezTo>
                  <a:pt x="537210" y="302895"/>
                  <a:pt x="575310" y="369570"/>
                  <a:pt x="569595" y="422910"/>
                </a:cubicBezTo>
                <a:cubicBezTo>
                  <a:pt x="563880" y="476250"/>
                  <a:pt x="510540" y="569595"/>
                  <a:pt x="466725" y="594360"/>
                </a:cubicBezTo>
                <a:cubicBezTo>
                  <a:pt x="422910" y="619125"/>
                  <a:pt x="316230" y="601980"/>
                  <a:pt x="306705" y="571500"/>
                </a:cubicBezTo>
                <a:cubicBezTo>
                  <a:pt x="297180" y="541020"/>
                  <a:pt x="453390" y="468630"/>
                  <a:pt x="409575" y="411480"/>
                </a:cubicBezTo>
                <a:cubicBezTo>
                  <a:pt x="365760" y="354330"/>
                  <a:pt x="87630" y="287655"/>
                  <a:pt x="43815" y="228600"/>
                </a:cubicBezTo>
                <a:cubicBezTo>
                  <a:pt x="0" y="169545"/>
                  <a:pt x="112395" y="78105"/>
                  <a:pt x="158115" y="457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>
            <a:hlinkClick r:id="rId23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>
            <a:hlinkClick r:id="rId24" action="ppaction://hlinksldjump"/>
          </p:cNvPr>
          <p:cNvSpPr/>
          <p:nvPr/>
        </p:nvSpPr>
        <p:spPr>
          <a:xfrm>
            <a:off x="2506980" y="1870710"/>
            <a:ext cx="563880" cy="440055"/>
          </a:xfrm>
          <a:custGeom>
            <a:avLst/>
            <a:gdLst>
              <a:gd name="connsiteX0" fmla="*/ 41910 w 563880"/>
              <a:gd name="connsiteY0" fmla="*/ 346710 h 440055"/>
              <a:gd name="connsiteX1" fmla="*/ 99060 w 563880"/>
              <a:gd name="connsiteY1" fmla="*/ 95250 h 440055"/>
              <a:gd name="connsiteX2" fmla="*/ 521970 w 563880"/>
              <a:gd name="connsiteY2" fmla="*/ 49530 h 440055"/>
              <a:gd name="connsiteX3" fmla="*/ 350520 w 563880"/>
              <a:gd name="connsiteY3" fmla="*/ 392430 h 440055"/>
              <a:gd name="connsiteX4" fmla="*/ 41910 w 563880"/>
              <a:gd name="connsiteY4" fmla="*/ 34671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" h="440055">
                <a:moveTo>
                  <a:pt x="41910" y="346710"/>
                </a:moveTo>
                <a:cubicBezTo>
                  <a:pt x="0" y="297180"/>
                  <a:pt x="19050" y="144780"/>
                  <a:pt x="99060" y="95250"/>
                </a:cubicBezTo>
                <a:cubicBezTo>
                  <a:pt x="179070" y="45720"/>
                  <a:pt x="480060" y="0"/>
                  <a:pt x="521970" y="49530"/>
                </a:cubicBezTo>
                <a:cubicBezTo>
                  <a:pt x="563880" y="99060"/>
                  <a:pt x="434340" y="344805"/>
                  <a:pt x="350520" y="392430"/>
                </a:cubicBezTo>
                <a:cubicBezTo>
                  <a:pt x="266700" y="440055"/>
                  <a:pt x="83820" y="396240"/>
                  <a:pt x="41910" y="3467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/>
          <p:cNvCxnSpPr/>
          <p:nvPr/>
        </p:nvCxnSpPr>
        <p:spPr>
          <a:xfrm rot="5400000" flipH="1" flipV="1">
            <a:off x="1535885" y="2107397"/>
            <a:ext cx="500066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929058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2" name="Picture 2" descr="http://www.google.fr/url?source=imglanding&amp;ct=img&amp;q=http://2.bp.blogspot.com/_lnkQqHW9I2k/S_7aqp5PxqI/AAAAAAAAAAw/--sRmET5hcw/s320/panama-bandera-de-panama-i2.gif&amp;sa=X&amp;ei=FRdKVfeJB4LaU8WGgdAK&amp;ved=0CAkQ8wc&amp;usg=AFQjCNFdnJlfMvRva-YGuO9pdFIwrSlO0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572008"/>
            <a:ext cx="2119306" cy="139741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14282" y="3429000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</a:rPr>
              <a:t>Panamá</a:t>
            </a:r>
            <a:endParaRPr lang="fr-FR" b="1" dirty="0" smtClean="0">
              <a:solidFill>
                <a:srgbClr val="FF0000"/>
              </a:solidFill>
            </a:endParaRPr>
          </a:p>
          <a:p>
            <a:pPr algn="just"/>
            <a:r>
              <a:rPr lang="fr-FR" sz="1400" b="1" dirty="0" err="1" smtClean="0">
                <a:solidFill>
                  <a:srgbClr val="FF0000"/>
                </a:solidFill>
              </a:rPr>
              <a:t>Lengua</a:t>
            </a:r>
            <a:r>
              <a:rPr lang="fr-FR" sz="1400" b="1" dirty="0" smtClean="0">
                <a:solidFill>
                  <a:srgbClr val="FF0000"/>
                </a:solidFill>
              </a:rPr>
              <a:t> : </a:t>
            </a:r>
            <a:r>
              <a:rPr lang="fr-FR" sz="1400" b="1" dirty="0" err="1" smtClean="0">
                <a:solidFill>
                  <a:srgbClr val="FF0000"/>
                </a:solidFill>
              </a:rPr>
              <a:t>español</a:t>
            </a:r>
            <a:endParaRPr lang="fr-FR" sz="1400" b="1" dirty="0" smtClean="0">
              <a:solidFill>
                <a:srgbClr val="FF0000"/>
              </a:solidFill>
            </a:endParaRPr>
          </a:p>
          <a:p>
            <a:pPr algn="just"/>
            <a:r>
              <a:rPr lang="fr-FR" sz="1400" b="1" dirty="0" smtClean="0">
                <a:solidFill>
                  <a:srgbClr val="FF0000"/>
                </a:solidFill>
              </a:rPr>
              <a:t>Capital : Panamá</a:t>
            </a:r>
          </a:p>
          <a:p>
            <a:pPr algn="just"/>
            <a:r>
              <a:rPr lang="fr-FR" sz="1400" b="1" dirty="0" smtClean="0">
                <a:solidFill>
                  <a:srgbClr val="FF0000"/>
                </a:solidFill>
              </a:rPr>
              <a:t>Habitante : </a:t>
            </a:r>
            <a:r>
              <a:rPr lang="fr-FR" sz="1400" b="1" dirty="0" err="1" smtClean="0">
                <a:solidFill>
                  <a:srgbClr val="FF0000"/>
                </a:solidFill>
              </a:rPr>
              <a:t>panameño</a:t>
            </a:r>
            <a:r>
              <a:rPr lang="fr-FR" sz="1400" b="1" dirty="0" smtClean="0">
                <a:solidFill>
                  <a:srgbClr val="FF0000"/>
                </a:solidFill>
              </a:rPr>
              <a:t>/a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www.google.fr/url?source=imglanding&amp;ct=img&amp;q=http://www.hiltonhotels.com/es_XM/assets/img/destinations/Spanish/Panama/panama-1.jpg&amp;sa=X&amp;ei=-xdKVZyKFoTZywP_jYDwCA&amp;ved=0CAkQ8wc&amp;usg=AFQjCNHeAMtJAta-JRJE99gComuympjDQ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4958608"/>
            <a:ext cx="3729010" cy="1451717"/>
          </a:xfrm>
          <a:prstGeom prst="rect">
            <a:avLst/>
          </a:prstGeom>
          <a:noFill/>
        </p:spPr>
      </p:pic>
      <p:pic>
        <p:nvPicPr>
          <p:cNvPr id="1030" name="Picture 6" descr="http://www.google.fr/url?source=imglanding&amp;ct=img&amp;q=http://media.royalcaribbean.com/content/shared_assets/images/destinations/regions/hero/panama_01.jpg&amp;sa=X&amp;ei=IhhKVZzDKYb9ywP2moGwAw&amp;ved=0CAkQ8wc&amp;usg=AFQjCNG8l6w_lJRI6zQfoHFd1zPZNhnKv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442150"/>
            <a:ext cx="2514564" cy="1028970"/>
          </a:xfrm>
          <a:prstGeom prst="rect">
            <a:avLst/>
          </a:prstGeom>
          <a:noFill/>
        </p:spPr>
      </p:pic>
      <p:cxnSp>
        <p:nvCxnSpPr>
          <p:cNvPr id="9" name="Connecteur droit avec flèche 8"/>
          <p:cNvCxnSpPr>
            <a:stCxn id="6" idx="0"/>
          </p:cNvCxnSpPr>
          <p:nvPr/>
        </p:nvCxnSpPr>
        <p:spPr>
          <a:xfrm rot="5400000" flipH="1" flipV="1">
            <a:off x="1339430" y="2268133"/>
            <a:ext cx="1143008" cy="117872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e libre 11">
            <a:hlinkClick r:id="rId6" action="ppaction://hlinksldjump"/>
          </p:cNvPr>
          <p:cNvSpPr/>
          <p:nvPr/>
        </p:nvSpPr>
        <p:spPr>
          <a:xfrm>
            <a:off x="104775" y="173355"/>
            <a:ext cx="2207895" cy="1520190"/>
          </a:xfrm>
          <a:custGeom>
            <a:avLst/>
            <a:gdLst>
              <a:gd name="connsiteX0" fmla="*/ 203835 w 2207895"/>
              <a:gd name="connsiteY0" fmla="*/ 55245 h 1520190"/>
              <a:gd name="connsiteX1" fmla="*/ 1369695 w 2207895"/>
              <a:gd name="connsiteY1" fmla="*/ 626745 h 1520190"/>
              <a:gd name="connsiteX2" fmla="*/ 1495425 w 2207895"/>
              <a:gd name="connsiteY2" fmla="*/ 1255395 h 1520190"/>
              <a:gd name="connsiteX3" fmla="*/ 2112645 w 2207895"/>
              <a:gd name="connsiteY3" fmla="*/ 935355 h 1520190"/>
              <a:gd name="connsiteX4" fmla="*/ 2066925 w 2207895"/>
              <a:gd name="connsiteY4" fmla="*/ 1278255 h 1520190"/>
              <a:gd name="connsiteX5" fmla="*/ 1689735 w 2207895"/>
              <a:gd name="connsiteY5" fmla="*/ 1495425 h 1520190"/>
              <a:gd name="connsiteX6" fmla="*/ 786765 w 2207895"/>
              <a:gd name="connsiteY6" fmla="*/ 1129665 h 1520190"/>
              <a:gd name="connsiteX7" fmla="*/ 146685 w 2207895"/>
              <a:gd name="connsiteY7" fmla="*/ 295275 h 1520190"/>
              <a:gd name="connsiteX8" fmla="*/ 203835 w 2207895"/>
              <a:gd name="connsiteY8" fmla="*/ 55245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95" h="1520190">
                <a:moveTo>
                  <a:pt x="203835" y="55245"/>
                </a:moveTo>
                <a:cubicBezTo>
                  <a:pt x="407670" y="110490"/>
                  <a:pt x="1154430" y="426720"/>
                  <a:pt x="1369695" y="626745"/>
                </a:cubicBezTo>
                <a:cubicBezTo>
                  <a:pt x="1584960" y="826770"/>
                  <a:pt x="1371600" y="1203960"/>
                  <a:pt x="1495425" y="1255395"/>
                </a:cubicBezTo>
                <a:cubicBezTo>
                  <a:pt x="1619250" y="1306830"/>
                  <a:pt x="2017395" y="931545"/>
                  <a:pt x="2112645" y="935355"/>
                </a:cubicBezTo>
                <a:cubicBezTo>
                  <a:pt x="2207895" y="939165"/>
                  <a:pt x="2137410" y="1184910"/>
                  <a:pt x="2066925" y="1278255"/>
                </a:cubicBezTo>
                <a:cubicBezTo>
                  <a:pt x="1996440" y="1371600"/>
                  <a:pt x="1903095" y="1520190"/>
                  <a:pt x="1689735" y="1495425"/>
                </a:cubicBezTo>
                <a:cubicBezTo>
                  <a:pt x="1476375" y="1470660"/>
                  <a:pt x="1043940" y="1329690"/>
                  <a:pt x="786765" y="1129665"/>
                </a:cubicBezTo>
                <a:cubicBezTo>
                  <a:pt x="529590" y="929640"/>
                  <a:pt x="238125" y="472440"/>
                  <a:pt x="146685" y="295275"/>
                </a:cubicBezTo>
                <a:cubicBezTo>
                  <a:pt x="55245" y="118110"/>
                  <a:pt x="0" y="0"/>
                  <a:pt x="203835" y="552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hlinkClick r:id="rId7" action="ppaction://hlinksldjump"/>
          </p:cNvPr>
          <p:cNvSpPr/>
          <p:nvPr/>
        </p:nvSpPr>
        <p:spPr>
          <a:xfrm>
            <a:off x="2423160" y="929640"/>
            <a:ext cx="819150" cy="603885"/>
          </a:xfrm>
          <a:custGeom>
            <a:avLst/>
            <a:gdLst>
              <a:gd name="connsiteX0" fmla="*/ 0 w 819150"/>
              <a:gd name="connsiteY0" fmla="*/ 156210 h 603885"/>
              <a:gd name="connsiteX1" fmla="*/ 445770 w 819150"/>
              <a:gd name="connsiteY1" fmla="*/ 30480 h 603885"/>
              <a:gd name="connsiteX2" fmla="*/ 800100 w 819150"/>
              <a:gd name="connsiteY2" fmla="*/ 339090 h 603885"/>
              <a:gd name="connsiteX3" fmla="*/ 331470 w 819150"/>
              <a:gd name="connsiteY3" fmla="*/ 567690 h 603885"/>
              <a:gd name="connsiteX4" fmla="*/ 68580 w 819150"/>
              <a:gd name="connsiteY4" fmla="*/ 121920 h 603885"/>
              <a:gd name="connsiteX5" fmla="*/ 137160 w 819150"/>
              <a:gd name="connsiteY5" fmla="*/ 76200 h 603885"/>
              <a:gd name="connsiteX6" fmla="*/ 114300 w 819150"/>
              <a:gd name="connsiteY6" fmla="*/ 121920 h 6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603885">
                <a:moveTo>
                  <a:pt x="0" y="156210"/>
                </a:moveTo>
                <a:cubicBezTo>
                  <a:pt x="156210" y="78105"/>
                  <a:pt x="312420" y="0"/>
                  <a:pt x="445770" y="30480"/>
                </a:cubicBezTo>
                <a:cubicBezTo>
                  <a:pt x="579120" y="60960"/>
                  <a:pt x="819150" y="249555"/>
                  <a:pt x="800100" y="339090"/>
                </a:cubicBezTo>
                <a:cubicBezTo>
                  <a:pt x="781050" y="428625"/>
                  <a:pt x="453390" y="603885"/>
                  <a:pt x="331470" y="567690"/>
                </a:cubicBezTo>
                <a:cubicBezTo>
                  <a:pt x="209550" y="531495"/>
                  <a:pt x="100965" y="203835"/>
                  <a:pt x="68580" y="121920"/>
                </a:cubicBezTo>
                <a:cubicBezTo>
                  <a:pt x="36195" y="40005"/>
                  <a:pt x="129540" y="76200"/>
                  <a:pt x="137160" y="76200"/>
                </a:cubicBezTo>
                <a:cubicBezTo>
                  <a:pt x="144780" y="76200"/>
                  <a:pt x="129540" y="99060"/>
                  <a:pt x="114300" y="12192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8" action="ppaction://hlinksldjump"/>
          </p:cNvPr>
          <p:cNvSpPr/>
          <p:nvPr/>
        </p:nvSpPr>
        <p:spPr>
          <a:xfrm>
            <a:off x="3089910" y="1280160"/>
            <a:ext cx="358140" cy="262890"/>
          </a:xfrm>
          <a:custGeom>
            <a:avLst/>
            <a:gdLst>
              <a:gd name="connsiteX0" fmla="*/ 19050 w 358140"/>
              <a:gd name="connsiteY0" fmla="*/ 91440 h 262890"/>
              <a:gd name="connsiteX1" fmla="*/ 293370 w 358140"/>
              <a:gd name="connsiteY1" fmla="*/ 22860 h 262890"/>
              <a:gd name="connsiteX2" fmla="*/ 339090 w 358140"/>
              <a:gd name="connsiteY2" fmla="*/ 228600 h 262890"/>
              <a:gd name="connsiteX3" fmla="*/ 179070 w 358140"/>
              <a:gd name="connsiteY3" fmla="*/ 228600 h 262890"/>
              <a:gd name="connsiteX4" fmla="*/ 19050 w 358140"/>
              <a:gd name="connsiteY4" fmla="*/ 9144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262890">
                <a:moveTo>
                  <a:pt x="19050" y="91440"/>
                </a:moveTo>
                <a:cubicBezTo>
                  <a:pt x="38100" y="57150"/>
                  <a:pt x="240030" y="0"/>
                  <a:pt x="293370" y="22860"/>
                </a:cubicBezTo>
                <a:cubicBezTo>
                  <a:pt x="346710" y="45720"/>
                  <a:pt x="358140" y="194310"/>
                  <a:pt x="339090" y="228600"/>
                </a:cubicBezTo>
                <a:cubicBezTo>
                  <a:pt x="320040" y="262890"/>
                  <a:pt x="226695" y="255270"/>
                  <a:pt x="179070" y="228600"/>
                </a:cubicBezTo>
                <a:cubicBezTo>
                  <a:pt x="131445" y="201930"/>
                  <a:pt x="0" y="125730"/>
                  <a:pt x="19050" y="914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hlinkClick r:id="rId9" action="ppaction://hlinksldjump"/>
          </p:cNvPr>
          <p:cNvSpPr/>
          <p:nvPr/>
        </p:nvSpPr>
        <p:spPr>
          <a:xfrm>
            <a:off x="3375660" y="1184910"/>
            <a:ext cx="691515" cy="514350"/>
          </a:xfrm>
          <a:custGeom>
            <a:avLst/>
            <a:gdLst>
              <a:gd name="connsiteX0" fmla="*/ 87630 w 691515"/>
              <a:gd name="connsiteY0" fmla="*/ 95250 h 514350"/>
              <a:gd name="connsiteX1" fmla="*/ 624840 w 691515"/>
              <a:gd name="connsiteY1" fmla="*/ 60960 h 514350"/>
              <a:gd name="connsiteX2" fmla="*/ 487680 w 691515"/>
              <a:gd name="connsiteY2" fmla="*/ 461010 h 514350"/>
              <a:gd name="connsiteX3" fmla="*/ 99060 w 691515"/>
              <a:gd name="connsiteY3" fmla="*/ 381000 h 514350"/>
              <a:gd name="connsiteX4" fmla="*/ 87630 w 691515"/>
              <a:gd name="connsiteY4" fmla="*/ 952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515" h="514350">
                <a:moveTo>
                  <a:pt x="87630" y="95250"/>
                </a:moveTo>
                <a:cubicBezTo>
                  <a:pt x="175260" y="41910"/>
                  <a:pt x="558165" y="0"/>
                  <a:pt x="624840" y="60960"/>
                </a:cubicBezTo>
                <a:cubicBezTo>
                  <a:pt x="691515" y="121920"/>
                  <a:pt x="575310" y="407670"/>
                  <a:pt x="487680" y="461010"/>
                </a:cubicBezTo>
                <a:cubicBezTo>
                  <a:pt x="400050" y="514350"/>
                  <a:pt x="161925" y="445770"/>
                  <a:pt x="99060" y="381000"/>
                </a:cubicBezTo>
                <a:cubicBezTo>
                  <a:pt x="36195" y="316230"/>
                  <a:pt x="0" y="148590"/>
                  <a:pt x="87630" y="9525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0" action="ppaction://hlinksldjump"/>
          </p:cNvPr>
          <p:cNvSpPr/>
          <p:nvPr/>
        </p:nvSpPr>
        <p:spPr>
          <a:xfrm>
            <a:off x="1781175" y="1396365"/>
            <a:ext cx="495300" cy="596265"/>
          </a:xfrm>
          <a:custGeom>
            <a:avLst/>
            <a:gdLst>
              <a:gd name="connsiteX0" fmla="*/ 24765 w 495300"/>
              <a:gd name="connsiteY0" fmla="*/ 283845 h 596265"/>
              <a:gd name="connsiteX1" fmla="*/ 310515 w 495300"/>
              <a:gd name="connsiteY1" fmla="*/ 9525 h 596265"/>
              <a:gd name="connsiteX2" fmla="*/ 470535 w 495300"/>
              <a:gd name="connsiteY2" fmla="*/ 226695 h 596265"/>
              <a:gd name="connsiteX3" fmla="*/ 161925 w 495300"/>
              <a:gd name="connsiteY3" fmla="*/ 592455 h 596265"/>
              <a:gd name="connsiteX4" fmla="*/ 24765 w 495300"/>
              <a:gd name="connsiteY4" fmla="*/ 283845 h 5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596265">
                <a:moveTo>
                  <a:pt x="24765" y="283845"/>
                </a:moveTo>
                <a:cubicBezTo>
                  <a:pt x="49530" y="186690"/>
                  <a:pt x="236220" y="19050"/>
                  <a:pt x="310515" y="9525"/>
                </a:cubicBezTo>
                <a:cubicBezTo>
                  <a:pt x="384810" y="0"/>
                  <a:pt x="495300" y="129540"/>
                  <a:pt x="470535" y="226695"/>
                </a:cubicBezTo>
                <a:cubicBezTo>
                  <a:pt x="445770" y="323850"/>
                  <a:pt x="234315" y="588645"/>
                  <a:pt x="161925" y="592455"/>
                </a:cubicBezTo>
                <a:cubicBezTo>
                  <a:pt x="89535" y="596265"/>
                  <a:pt x="0" y="381000"/>
                  <a:pt x="24765" y="2838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1" action="ppaction://hlinksldjump"/>
          </p:cNvPr>
          <p:cNvSpPr/>
          <p:nvPr/>
        </p:nvSpPr>
        <p:spPr>
          <a:xfrm>
            <a:off x="2156460" y="1796415"/>
            <a:ext cx="508635" cy="676275"/>
          </a:xfrm>
          <a:custGeom>
            <a:avLst/>
            <a:gdLst>
              <a:gd name="connsiteX0" fmla="*/ 49530 w 508635"/>
              <a:gd name="connsiteY0" fmla="*/ 100965 h 676275"/>
              <a:gd name="connsiteX1" fmla="*/ 449580 w 508635"/>
              <a:gd name="connsiteY1" fmla="*/ 43815 h 676275"/>
              <a:gd name="connsiteX2" fmla="*/ 403860 w 508635"/>
              <a:gd name="connsiteY2" fmla="*/ 272415 h 676275"/>
              <a:gd name="connsiteX3" fmla="*/ 152400 w 508635"/>
              <a:gd name="connsiteY3" fmla="*/ 649605 h 676275"/>
              <a:gd name="connsiteX4" fmla="*/ 49530 w 508635"/>
              <a:gd name="connsiteY4" fmla="*/ 10096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" h="676275">
                <a:moveTo>
                  <a:pt x="49530" y="100965"/>
                </a:moveTo>
                <a:cubicBezTo>
                  <a:pt x="99060" y="0"/>
                  <a:pt x="390525" y="15240"/>
                  <a:pt x="449580" y="43815"/>
                </a:cubicBezTo>
                <a:cubicBezTo>
                  <a:pt x="508635" y="72390"/>
                  <a:pt x="453390" y="171450"/>
                  <a:pt x="403860" y="272415"/>
                </a:cubicBezTo>
                <a:cubicBezTo>
                  <a:pt x="354330" y="373380"/>
                  <a:pt x="205740" y="676275"/>
                  <a:pt x="152400" y="649605"/>
                </a:cubicBezTo>
                <a:cubicBezTo>
                  <a:pt x="99060" y="622935"/>
                  <a:pt x="0" y="201930"/>
                  <a:pt x="49530" y="1009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2" action="ppaction://hlinksldjump"/>
          </p:cNvPr>
          <p:cNvSpPr/>
          <p:nvPr/>
        </p:nvSpPr>
        <p:spPr>
          <a:xfrm>
            <a:off x="2779395" y="1878330"/>
            <a:ext cx="988695" cy="1102995"/>
          </a:xfrm>
          <a:custGeom>
            <a:avLst/>
            <a:gdLst>
              <a:gd name="connsiteX0" fmla="*/ 158115 w 988695"/>
              <a:gd name="connsiteY0" fmla="*/ 373380 h 1102995"/>
              <a:gd name="connsiteX1" fmla="*/ 523875 w 988695"/>
              <a:gd name="connsiteY1" fmla="*/ 7620 h 1102995"/>
              <a:gd name="connsiteX2" fmla="*/ 672465 w 988695"/>
              <a:gd name="connsiteY2" fmla="*/ 419100 h 1102995"/>
              <a:gd name="connsiteX3" fmla="*/ 946785 w 988695"/>
              <a:gd name="connsiteY3" fmla="*/ 453390 h 1102995"/>
              <a:gd name="connsiteX4" fmla="*/ 923925 w 988695"/>
              <a:gd name="connsiteY4" fmla="*/ 739140 h 1102995"/>
              <a:gd name="connsiteX5" fmla="*/ 706755 w 988695"/>
              <a:gd name="connsiteY5" fmla="*/ 876300 h 1102995"/>
              <a:gd name="connsiteX6" fmla="*/ 775335 w 988695"/>
              <a:gd name="connsiteY6" fmla="*/ 1082040 h 1102995"/>
              <a:gd name="connsiteX7" fmla="*/ 89535 w 988695"/>
              <a:gd name="connsiteY7" fmla="*/ 750570 h 1102995"/>
              <a:gd name="connsiteX8" fmla="*/ 238125 w 988695"/>
              <a:gd name="connsiteY8" fmla="*/ 590550 h 1102995"/>
              <a:gd name="connsiteX9" fmla="*/ 215265 w 988695"/>
              <a:gd name="connsiteY9" fmla="*/ 327660 h 1102995"/>
              <a:gd name="connsiteX10" fmla="*/ 215265 w 988695"/>
              <a:gd name="connsiteY10" fmla="*/ 293370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695" h="1102995">
                <a:moveTo>
                  <a:pt x="158115" y="373380"/>
                </a:moveTo>
                <a:cubicBezTo>
                  <a:pt x="298132" y="186690"/>
                  <a:pt x="438150" y="0"/>
                  <a:pt x="523875" y="7620"/>
                </a:cubicBezTo>
                <a:cubicBezTo>
                  <a:pt x="609600" y="15240"/>
                  <a:pt x="601980" y="344805"/>
                  <a:pt x="672465" y="419100"/>
                </a:cubicBezTo>
                <a:cubicBezTo>
                  <a:pt x="742950" y="493395"/>
                  <a:pt x="904875" y="400050"/>
                  <a:pt x="946785" y="453390"/>
                </a:cubicBezTo>
                <a:cubicBezTo>
                  <a:pt x="988695" y="506730"/>
                  <a:pt x="963930" y="668655"/>
                  <a:pt x="923925" y="739140"/>
                </a:cubicBezTo>
                <a:cubicBezTo>
                  <a:pt x="883920" y="809625"/>
                  <a:pt x="731520" y="819150"/>
                  <a:pt x="706755" y="876300"/>
                </a:cubicBezTo>
                <a:cubicBezTo>
                  <a:pt x="681990" y="933450"/>
                  <a:pt x="878205" y="1102995"/>
                  <a:pt x="775335" y="1082040"/>
                </a:cubicBezTo>
                <a:cubicBezTo>
                  <a:pt x="672465" y="1061085"/>
                  <a:pt x="179070" y="832485"/>
                  <a:pt x="89535" y="750570"/>
                </a:cubicBezTo>
                <a:cubicBezTo>
                  <a:pt x="0" y="668655"/>
                  <a:pt x="217170" y="661035"/>
                  <a:pt x="238125" y="590550"/>
                </a:cubicBezTo>
                <a:cubicBezTo>
                  <a:pt x="259080" y="520065"/>
                  <a:pt x="219075" y="377190"/>
                  <a:pt x="215265" y="327660"/>
                </a:cubicBezTo>
                <a:cubicBezTo>
                  <a:pt x="211455" y="278130"/>
                  <a:pt x="213360" y="285750"/>
                  <a:pt x="215265" y="29337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3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4" action="ppaction://hlinksldjump"/>
          </p:cNvPr>
          <p:cNvSpPr/>
          <p:nvPr/>
        </p:nvSpPr>
        <p:spPr>
          <a:xfrm>
            <a:off x="3377565" y="2558415"/>
            <a:ext cx="2994660" cy="2787015"/>
          </a:xfrm>
          <a:custGeom>
            <a:avLst/>
            <a:gdLst>
              <a:gd name="connsiteX0" fmla="*/ 257175 w 2994660"/>
              <a:gd name="connsiteY0" fmla="*/ 253365 h 2787015"/>
              <a:gd name="connsiteX1" fmla="*/ 1743075 w 2994660"/>
              <a:gd name="connsiteY1" fmla="*/ 81915 h 2787015"/>
              <a:gd name="connsiteX2" fmla="*/ 2931795 w 2994660"/>
              <a:gd name="connsiteY2" fmla="*/ 744855 h 2787015"/>
              <a:gd name="connsiteX3" fmla="*/ 1365885 w 2994660"/>
              <a:gd name="connsiteY3" fmla="*/ 2596515 h 2787015"/>
              <a:gd name="connsiteX4" fmla="*/ 1411605 w 2994660"/>
              <a:gd name="connsiteY4" fmla="*/ 1887855 h 2787015"/>
              <a:gd name="connsiteX5" fmla="*/ 1137285 w 2994660"/>
              <a:gd name="connsiteY5" fmla="*/ 1750695 h 2787015"/>
              <a:gd name="connsiteX6" fmla="*/ 1160145 w 2994660"/>
              <a:gd name="connsiteY6" fmla="*/ 1270635 h 2787015"/>
              <a:gd name="connsiteX7" fmla="*/ 520065 w 2994660"/>
              <a:gd name="connsiteY7" fmla="*/ 836295 h 2787015"/>
              <a:gd name="connsiteX8" fmla="*/ 211455 w 2994660"/>
              <a:gd name="connsiteY8" fmla="*/ 950595 h 2787015"/>
              <a:gd name="connsiteX9" fmla="*/ 17145 w 2994660"/>
              <a:gd name="connsiteY9" fmla="*/ 687705 h 2787015"/>
              <a:gd name="connsiteX10" fmla="*/ 314325 w 2994660"/>
              <a:gd name="connsiteY10" fmla="*/ 504825 h 2787015"/>
              <a:gd name="connsiteX11" fmla="*/ 257175 w 2994660"/>
              <a:gd name="connsiteY11" fmla="*/ 253365 h 278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660" h="2787015">
                <a:moveTo>
                  <a:pt x="257175" y="253365"/>
                </a:moveTo>
                <a:cubicBezTo>
                  <a:pt x="495300" y="182880"/>
                  <a:pt x="1297305" y="0"/>
                  <a:pt x="1743075" y="81915"/>
                </a:cubicBezTo>
                <a:cubicBezTo>
                  <a:pt x="2188845" y="163830"/>
                  <a:pt x="2994660" y="325755"/>
                  <a:pt x="2931795" y="744855"/>
                </a:cubicBezTo>
                <a:cubicBezTo>
                  <a:pt x="2868930" y="1163955"/>
                  <a:pt x="1619250" y="2406015"/>
                  <a:pt x="1365885" y="2596515"/>
                </a:cubicBezTo>
                <a:cubicBezTo>
                  <a:pt x="1112520" y="2787015"/>
                  <a:pt x="1449705" y="2028825"/>
                  <a:pt x="1411605" y="1887855"/>
                </a:cubicBezTo>
                <a:cubicBezTo>
                  <a:pt x="1373505" y="1746885"/>
                  <a:pt x="1179195" y="1853565"/>
                  <a:pt x="1137285" y="1750695"/>
                </a:cubicBezTo>
                <a:cubicBezTo>
                  <a:pt x="1095375" y="1647825"/>
                  <a:pt x="1263015" y="1423035"/>
                  <a:pt x="1160145" y="1270635"/>
                </a:cubicBezTo>
                <a:cubicBezTo>
                  <a:pt x="1057275" y="1118235"/>
                  <a:pt x="678180" y="889635"/>
                  <a:pt x="520065" y="836295"/>
                </a:cubicBezTo>
                <a:cubicBezTo>
                  <a:pt x="361950" y="782955"/>
                  <a:pt x="295275" y="975360"/>
                  <a:pt x="211455" y="950595"/>
                </a:cubicBezTo>
                <a:cubicBezTo>
                  <a:pt x="127635" y="925830"/>
                  <a:pt x="0" y="762000"/>
                  <a:pt x="17145" y="687705"/>
                </a:cubicBezTo>
                <a:cubicBezTo>
                  <a:pt x="34290" y="613410"/>
                  <a:pt x="268605" y="575310"/>
                  <a:pt x="314325" y="504825"/>
                </a:cubicBezTo>
                <a:cubicBezTo>
                  <a:pt x="360045" y="434340"/>
                  <a:pt x="19050" y="323850"/>
                  <a:pt x="257175" y="2533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hlinkClick r:id="rId15" action="ppaction://hlinksldjump"/>
          </p:cNvPr>
          <p:cNvSpPr/>
          <p:nvPr/>
        </p:nvSpPr>
        <p:spPr>
          <a:xfrm>
            <a:off x="2466975" y="2552700"/>
            <a:ext cx="681990" cy="586740"/>
          </a:xfrm>
          <a:custGeom>
            <a:avLst/>
            <a:gdLst>
              <a:gd name="connsiteX0" fmla="*/ 161925 w 681990"/>
              <a:gd name="connsiteY0" fmla="*/ 41910 h 586740"/>
              <a:gd name="connsiteX1" fmla="*/ 653415 w 681990"/>
              <a:gd name="connsiteY1" fmla="*/ 213360 h 586740"/>
              <a:gd name="connsiteX2" fmla="*/ 333375 w 681990"/>
              <a:gd name="connsiteY2" fmla="*/ 544830 h 586740"/>
              <a:gd name="connsiteX3" fmla="*/ 24765 w 681990"/>
              <a:gd name="connsiteY3" fmla="*/ 464820 h 586740"/>
              <a:gd name="connsiteX4" fmla="*/ 161925 w 681990"/>
              <a:gd name="connsiteY4" fmla="*/ 4191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" h="586740">
                <a:moveTo>
                  <a:pt x="161925" y="41910"/>
                </a:moveTo>
                <a:cubicBezTo>
                  <a:pt x="266700" y="0"/>
                  <a:pt x="624840" y="129540"/>
                  <a:pt x="653415" y="213360"/>
                </a:cubicBezTo>
                <a:cubicBezTo>
                  <a:pt x="681990" y="297180"/>
                  <a:pt x="438150" y="502920"/>
                  <a:pt x="333375" y="544830"/>
                </a:cubicBezTo>
                <a:cubicBezTo>
                  <a:pt x="228600" y="586740"/>
                  <a:pt x="49530" y="548640"/>
                  <a:pt x="24765" y="464820"/>
                </a:cubicBezTo>
                <a:cubicBezTo>
                  <a:pt x="0" y="381000"/>
                  <a:pt x="57150" y="83820"/>
                  <a:pt x="161925" y="419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16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>
            <a:hlinkClick r:id="rId17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18" action="ppaction://hlinksldjump"/>
          </p:cNvPr>
          <p:cNvSpPr/>
          <p:nvPr/>
        </p:nvSpPr>
        <p:spPr>
          <a:xfrm>
            <a:off x="3299460" y="4385310"/>
            <a:ext cx="1196340" cy="2444115"/>
          </a:xfrm>
          <a:custGeom>
            <a:avLst/>
            <a:gdLst>
              <a:gd name="connsiteX0" fmla="*/ 495300 w 1196340"/>
              <a:gd name="connsiteY0" fmla="*/ 15240 h 2444115"/>
              <a:gd name="connsiteX1" fmla="*/ 1021080 w 1196340"/>
              <a:gd name="connsiteY1" fmla="*/ 186690 h 2444115"/>
              <a:gd name="connsiteX2" fmla="*/ 998220 w 1196340"/>
              <a:gd name="connsiteY2" fmla="*/ 335280 h 2444115"/>
              <a:gd name="connsiteX3" fmla="*/ 1192530 w 1196340"/>
              <a:gd name="connsiteY3" fmla="*/ 461010 h 2444115"/>
              <a:gd name="connsiteX4" fmla="*/ 1009650 w 1196340"/>
              <a:gd name="connsiteY4" fmla="*/ 586740 h 2444115"/>
              <a:gd name="connsiteX5" fmla="*/ 963930 w 1196340"/>
              <a:gd name="connsiteY5" fmla="*/ 906780 h 2444115"/>
              <a:gd name="connsiteX6" fmla="*/ 1089660 w 1196340"/>
              <a:gd name="connsiteY6" fmla="*/ 1021080 h 2444115"/>
              <a:gd name="connsiteX7" fmla="*/ 323850 w 1196340"/>
              <a:gd name="connsiteY7" fmla="*/ 2266950 h 2444115"/>
              <a:gd name="connsiteX8" fmla="*/ 186690 w 1196340"/>
              <a:gd name="connsiteY8" fmla="*/ 2084070 h 2444115"/>
              <a:gd name="connsiteX9" fmla="*/ 15240 w 1196340"/>
              <a:gd name="connsiteY9" fmla="*/ 1946910 h 2444115"/>
              <a:gd name="connsiteX10" fmla="*/ 95250 w 1196340"/>
              <a:gd name="connsiteY10" fmla="*/ 1226820 h 2444115"/>
              <a:gd name="connsiteX11" fmla="*/ 346710 w 1196340"/>
              <a:gd name="connsiteY11" fmla="*/ 278130 h 2444115"/>
              <a:gd name="connsiteX12" fmla="*/ 495300 w 1196340"/>
              <a:gd name="connsiteY12" fmla="*/ 15240 h 24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340" h="2444115">
                <a:moveTo>
                  <a:pt x="495300" y="15240"/>
                </a:moveTo>
                <a:cubicBezTo>
                  <a:pt x="607695" y="0"/>
                  <a:pt x="937260" y="133350"/>
                  <a:pt x="1021080" y="186690"/>
                </a:cubicBezTo>
                <a:cubicBezTo>
                  <a:pt x="1104900" y="240030"/>
                  <a:pt x="969645" y="289560"/>
                  <a:pt x="998220" y="335280"/>
                </a:cubicBezTo>
                <a:cubicBezTo>
                  <a:pt x="1026795" y="381000"/>
                  <a:pt x="1190625" y="419100"/>
                  <a:pt x="1192530" y="461010"/>
                </a:cubicBezTo>
                <a:cubicBezTo>
                  <a:pt x="1194435" y="502920"/>
                  <a:pt x="1047750" y="512445"/>
                  <a:pt x="1009650" y="586740"/>
                </a:cubicBezTo>
                <a:cubicBezTo>
                  <a:pt x="971550" y="661035"/>
                  <a:pt x="950595" y="834390"/>
                  <a:pt x="963930" y="906780"/>
                </a:cubicBezTo>
                <a:cubicBezTo>
                  <a:pt x="977265" y="979170"/>
                  <a:pt x="1196340" y="794385"/>
                  <a:pt x="1089660" y="1021080"/>
                </a:cubicBezTo>
                <a:cubicBezTo>
                  <a:pt x="982980" y="1247775"/>
                  <a:pt x="474345" y="2089785"/>
                  <a:pt x="323850" y="2266950"/>
                </a:cubicBezTo>
                <a:cubicBezTo>
                  <a:pt x="173355" y="2444115"/>
                  <a:pt x="238125" y="2137410"/>
                  <a:pt x="186690" y="2084070"/>
                </a:cubicBezTo>
                <a:cubicBezTo>
                  <a:pt x="135255" y="2030730"/>
                  <a:pt x="30480" y="2089785"/>
                  <a:pt x="15240" y="1946910"/>
                </a:cubicBezTo>
                <a:cubicBezTo>
                  <a:pt x="0" y="1804035"/>
                  <a:pt x="40005" y="1504950"/>
                  <a:pt x="95250" y="1226820"/>
                </a:cubicBezTo>
                <a:cubicBezTo>
                  <a:pt x="150495" y="948690"/>
                  <a:pt x="274320" y="480060"/>
                  <a:pt x="346710" y="278130"/>
                </a:cubicBezTo>
                <a:cubicBezTo>
                  <a:pt x="419100" y="76200"/>
                  <a:pt x="382905" y="30480"/>
                  <a:pt x="49530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>
            <a:hlinkClick r:id="rId19" action="ppaction://hlinksldjump"/>
          </p:cNvPr>
          <p:cNvSpPr/>
          <p:nvPr/>
        </p:nvSpPr>
        <p:spPr>
          <a:xfrm>
            <a:off x="2935605" y="3749040"/>
            <a:ext cx="790575" cy="3068955"/>
          </a:xfrm>
          <a:custGeom>
            <a:avLst/>
            <a:gdLst>
              <a:gd name="connsiteX0" fmla="*/ 630555 w 790575"/>
              <a:gd name="connsiteY0" fmla="*/ 274320 h 3068955"/>
              <a:gd name="connsiteX1" fmla="*/ 779145 w 790575"/>
              <a:gd name="connsiteY1" fmla="*/ 765810 h 3068955"/>
              <a:gd name="connsiteX2" fmla="*/ 699135 w 790575"/>
              <a:gd name="connsiteY2" fmla="*/ 697230 h 3068955"/>
              <a:gd name="connsiteX3" fmla="*/ 561975 w 790575"/>
              <a:gd name="connsiteY3" fmla="*/ 1143000 h 3068955"/>
              <a:gd name="connsiteX4" fmla="*/ 561975 w 790575"/>
              <a:gd name="connsiteY4" fmla="*/ 1474470 h 3068955"/>
              <a:gd name="connsiteX5" fmla="*/ 424815 w 790575"/>
              <a:gd name="connsiteY5" fmla="*/ 1714500 h 3068955"/>
              <a:gd name="connsiteX6" fmla="*/ 401955 w 790575"/>
              <a:gd name="connsiteY6" fmla="*/ 2263140 h 3068955"/>
              <a:gd name="connsiteX7" fmla="*/ 276225 w 790575"/>
              <a:gd name="connsiteY7" fmla="*/ 2514600 h 3068955"/>
              <a:gd name="connsiteX8" fmla="*/ 527685 w 790575"/>
              <a:gd name="connsiteY8" fmla="*/ 2720340 h 3068955"/>
              <a:gd name="connsiteX9" fmla="*/ 390525 w 790575"/>
              <a:gd name="connsiteY9" fmla="*/ 3017520 h 3068955"/>
              <a:gd name="connsiteX10" fmla="*/ 36195 w 790575"/>
              <a:gd name="connsiteY10" fmla="*/ 2411730 h 3068955"/>
              <a:gd name="connsiteX11" fmla="*/ 630555 w 790575"/>
              <a:gd name="connsiteY11" fmla="*/ 274320 h 30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75" h="3068955">
                <a:moveTo>
                  <a:pt x="630555" y="274320"/>
                </a:moveTo>
                <a:cubicBezTo>
                  <a:pt x="754380" y="0"/>
                  <a:pt x="767715" y="695325"/>
                  <a:pt x="779145" y="765810"/>
                </a:cubicBezTo>
                <a:cubicBezTo>
                  <a:pt x="790575" y="836295"/>
                  <a:pt x="735330" y="634365"/>
                  <a:pt x="699135" y="697230"/>
                </a:cubicBezTo>
                <a:cubicBezTo>
                  <a:pt x="662940" y="760095"/>
                  <a:pt x="584835" y="1013460"/>
                  <a:pt x="561975" y="1143000"/>
                </a:cubicBezTo>
                <a:cubicBezTo>
                  <a:pt x="539115" y="1272540"/>
                  <a:pt x="584835" y="1379220"/>
                  <a:pt x="561975" y="1474470"/>
                </a:cubicBezTo>
                <a:cubicBezTo>
                  <a:pt x="539115" y="1569720"/>
                  <a:pt x="451485" y="1583055"/>
                  <a:pt x="424815" y="1714500"/>
                </a:cubicBezTo>
                <a:cubicBezTo>
                  <a:pt x="398145" y="1845945"/>
                  <a:pt x="426720" y="2129790"/>
                  <a:pt x="401955" y="2263140"/>
                </a:cubicBezTo>
                <a:cubicBezTo>
                  <a:pt x="377190" y="2396490"/>
                  <a:pt x="255270" y="2438400"/>
                  <a:pt x="276225" y="2514600"/>
                </a:cubicBezTo>
                <a:cubicBezTo>
                  <a:pt x="297180" y="2590800"/>
                  <a:pt x="508635" y="2636520"/>
                  <a:pt x="527685" y="2720340"/>
                </a:cubicBezTo>
                <a:cubicBezTo>
                  <a:pt x="546735" y="2804160"/>
                  <a:pt x="472440" y="3068955"/>
                  <a:pt x="390525" y="3017520"/>
                </a:cubicBezTo>
                <a:cubicBezTo>
                  <a:pt x="308610" y="2966085"/>
                  <a:pt x="0" y="2868930"/>
                  <a:pt x="36195" y="2411730"/>
                </a:cubicBezTo>
                <a:cubicBezTo>
                  <a:pt x="72390" y="1954530"/>
                  <a:pt x="506730" y="548640"/>
                  <a:pt x="630555" y="2743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hlinkClick r:id="rId20" action="ppaction://hlinksldjump"/>
          </p:cNvPr>
          <p:cNvSpPr/>
          <p:nvPr/>
        </p:nvSpPr>
        <p:spPr>
          <a:xfrm>
            <a:off x="-259080" y="-11239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>
            <a:hlinkClick r:id="rId21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>
            <a:hlinkClick r:id="rId22" action="ppaction://hlinksldjump"/>
          </p:cNvPr>
          <p:cNvSpPr/>
          <p:nvPr/>
        </p:nvSpPr>
        <p:spPr>
          <a:xfrm>
            <a:off x="4070985" y="4149090"/>
            <a:ext cx="575310" cy="619125"/>
          </a:xfrm>
          <a:custGeom>
            <a:avLst/>
            <a:gdLst>
              <a:gd name="connsiteX0" fmla="*/ 158115 w 575310"/>
              <a:gd name="connsiteY0" fmla="*/ 45720 h 619125"/>
              <a:gd name="connsiteX1" fmla="*/ 318135 w 575310"/>
              <a:gd name="connsiteY1" fmla="*/ 34290 h 619125"/>
              <a:gd name="connsiteX2" fmla="*/ 352425 w 575310"/>
              <a:gd name="connsiteY2" fmla="*/ 251460 h 619125"/>
              <a:gd name="connsiteX3" fmla="*/ 501015 w 575310"/>
              <a:gd name="connsiteY3" fmla="*/ 274320 h 619125"/>
              <a:gd name="connsiteX4" fmla="*/ 569595 w 575310"/>
              <a:gd name="connsiteY4" fmla="*/ 422910 h 619125"/>
              <a:gd name="connsiteX5" fmla="*/ 466725 w 575310"/>
              <a:gd name="connsiteY5" fmla="*/ 594360 h 619125"/>
              <a:gd name="connsiteX6" fmla="*/ 306705 w 575310"/>
              <a:gd name="connsiteY6" fmla="*/ 571500 h 619125"/>
              <a:gd name="connsiteX7" fmla="*/ 409575 w 575310"/>
              <a:gd name="connsiteY7" fmla="*/ 411480 h 619125"/>
              <a:gd name="connsiteX8" fmla="*/ 43815 w 575310"/>
              <a:gd name="connsiteY8" fmla="*/ 228600 h 619125"/>
              <a:gd name="connsiteX9" fmla="*/ 158115 w 575310"/>
              <a:gd name="connsiteY9" fmla="*/ 4572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310" h="619125">
                <a:moveTo>
                  <a:pt x="158115" y="45720"/>
                </a:moveTo>
                <a:cubicBezTo>
                  <a:pt x="203835" y="13335"/>
                  <a:pt x="285750" y="0"/>
                  <a:pt x="318135" y="34290"/>
                </a:cubicBezTo>
                <a:cubicBezTo>
                  <a:pt x="350520" y="68580"/>
                  <a:pt x="321945" y="211455"/>
                  <a:pt x="352425" y="251460"/>
                </a:cubicBezTo>
                <a:cubicBezTo>
                  <a:pt x="382905" y="291465"/>
                  <a:pt x="464820" y="245745"/>
                  <a:pt x="501015" y="274320"/>
                </a:cubicBezTo>
                <a:cubicBezTo>
                  <a:pt x="537210" y="302895"/>
                  <a:pt x="575310" y="369570"/>
                  <a:pt x="569595" y="422910"/>
                </a:cubicBezTo>
                <a:cubicBezTo>
                  <a:pt x="563880" y="476250"/>
                  <a:pt x="510540" y="569595"/>
                  <a:pt x="466725" y="594360"/>
                </a:cubicBezTo>
                <a:cubicBezTo>
                  <a:pt x="422910" y="619125"/>
                  <a:pt x="316230" y="601980"/>
                  <a:pt x="306705" y="571500"/>
                </a:cubicBezTo>
                <a:cubicBezTo>
                  <a:pt x="297180" y="541020"/>
                  <a:pt x="453390" y="468630"/>
                  <a:pt x="409575" y="411480"/>
                </a:cubicBezTo>
                <a:cubicBezTo>
                  <a:pt x="365760" y="354330"/>
                  <a:pt x="87630" y="287655"/>
                  <a:pt x="43815" y="228600"/>
                </a:cubicBezTo>
                <a:cubicBezTo>
                  <a:pt x="0" y="169545"/>
                  <a:pt x="112395" y="78105"/>
                  <a:pt x="158115" y="457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>
            <a:hlinkClick r:id="rId23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Parchemin horizontal 32"/>
          <p:cNvSpPr/>
          <p:nvPr/>
        </p:nvSpPr>
        <p:spPr>
          <a:xfrm>
            <a:off x="6286512" y="6286496"/>
            <a:ext cx="2500298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La capital : Panamá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34" name="Parchemin horizontal 33"/>
          <p:cNvSpPr/>
          <p:nvPr/>
        </p:nvSpPr>
        <p:spPr>
          <a:xfrm>
            <a:off x="6500826" y="4357694"/>
            <a:ext cx="2285984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El canal de Panamá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428992" y="6581001"/>
            <a:ext cx="3143272" cy="276999"/>
          </a:xfrm>
          <a:prstGeom prst="rect">
            <a:avLst/>
          </a:prstGeom>
          <a:solidFill>
            <a:srgbClr val="4F81BD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Picture 2" descr="Bandera de Cu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1452536" cy="85725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357554" y="0"/>
            <a:ext cx="2571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FF00"/>
                </a:solidFill>
              </a:rPr>
              <a:t>Cuba</a:t>
            </a:r>
          </a:p>
          <a:p>
            <a:r>
              <a:rPr lang="fr-FR" b="1" dirty="0" err="1" smtClean="0">
                <a:solidFill>
                  <a:srgbClr val="FFFF00"/>
                </a:solidFill>
              </a:rPr>
              <a:t>Lengua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 err="1" smtClean="0">
                <a:solidFill>
                  <a:srgbClr val="FFFF00"/>
                </a:solidFill>
              </a:rPr>
              <a:t>oficial</a:t>
            </a:r>
            <a:r>
              <a:rPr lang="fr-FR" b="1" dirty="0" smtClean="0">
                <a:solidFill>
                  <a:srgbClr val="FFFF00"/>
                </a:solidFill>
              </a:rPr>
              <a:t> : </a:t>
            </a:r>
            <a:r>
              <a:rPr lang="fr-FR" b="1" dirty="0" err="1" smtClean="0">
                <a:solidFill>
                  <a:srgbClr val="FFFF00"/>
                </a:solidFill>
              </a:rPr>
              <a:t>español</a:t>
            </a:r>
            <a:r>
              <a:rPr lang="fr-FR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fr-FR" b="1" dirty="0" smtClean="0">
                <a:solidFill>
                  <a:srgbClr val="FFFF00"/>
                </a:solidFill>
              </a:rPr>
              <a:t>Capital : La </a:t>
            </a:r>
            <a:r>
              <a:rPr lang="fr-FR" b="1" dirty="0" err="1" smtClean="0">
                <a:solidFill>
                  <a:srgbClr val="FFFF00"/>
                </a:solidFill>
              </a:rPr>
              <a:t>Habana</a:t>
            </a:r>
            <a:r>
              <a:rPr lang="fr-FR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fr-FR" b="1" dirty="0" smtClean="0">
                <a:solidFill>
                  <a:srgbClr val="FFFF00"/>
                </a:solidFill>
              </a:rPr>
              <a:t>Habitante: </a:t>
            </a:r>
            <a:r>
              <a:rPr lang="fr-FR" b="1" dirty="0" err="1" smtClean="0">
                <a:solidFill>
                  <a:srgbClr val="FFFF00"/>
                </a:solidFill>
              </a:rPr>
              <a:t>cubano</a:t>
            </a:r>
            <a:r>
              <a:rPr lang="fr-FR" b="1" dirty="0" smtClean="0">
                <a:solidFill>
                  <a:srgbClr val="FFFF00"/>
                </a:solidFill>
              </a:rPr>
              <a:t>/a</a:t>
            </a:r>
            <a:endParaRPr lang="fr-FR" b="1" dirty="0">
              <a:solidFill>
                <a:srgbClr val="FFFF00"/>
              </a:solidFill>
            </a:endParaRPr>
          </a:p>
        </p:txBody>
      </p:sp>
      <p:pic>
        <p:nvPicPr>
          <p:cNvPr id="18434" name="Picture 2" descr="http://www.google.fr/url?source=imglanding&amp;ct=img&amp;q=http://static2.mascoche.net/actualidad-seguridad-vial/wp-content/blogs.dir/5/files/coches-cuba/coches-cubanos_06.jpg&amp;sa=X&amp;ei=KCBKVeGmH-HTygPGs4G4BA&amp;ved=0CAkQ8wc4EQ&amp;usg=AFQjCNE9mnwK-vJEyl5g6h3fu0qsr_zk2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571744"/>
            <a:ext cx="2352646" cy="1552332"/>
          </a:xfrm>
          <a:prstGeom prst="rect">
            <a:avLst/>
          </a:prstGeom>
          <a:noFill/>
        </p:spPr>
      </p:pic>
      <p:pic>
        <p:nvPicPr>
          <p:cNvPr id="18436" name="Picture 4" descr="http://www.google.fr/url?source=imglanding&amp;ct=img&amp;q=http://passeportvers.iberostar.com/wp-content/uploads/2013/12/CAR_LaHAbana.jpg&amp;sa=X&amp;ei=TCBKVeKbMsLfywP-7IGYAQ&amp;ved=0CAkQ8wc&amp;usg=AFQjCNH1fnpZB7feeBjgCcgvAXvwWeZBD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4742140"/>
            <a:ext cx="2833664" cy="1892016"/>
          </a:xfrm>
          <a:prstGeom prst="rect">
            <a:avLst/>
          </a:prstGeom>
          <a:noFill/>
        </p:spPr>
      </p:pic>
      <p:pic>
        <p:nvPicPr>
          <p:cNvPr id="18438" name="Picture 6" descr="http://www.google.fr/url?source=imglanding&amp;ct=img&amp;q=http://upload.wikimedia.org/wikipedia/commons/3/3b/SculptureCheGuevaraCuba.jpg&amp;sa=X&amp;ei=bCBKVbWICIj-ygPgu4HIBA&amp;ved=0CAkQ8wc&amp;usg=AFQjCNEijrFeh-0zwUhJmKri9Hc_lvN-7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786190"/>
            <a:ext cx="2738414" cy="2053811"/>
          </a:xfrm>
          <a:prstGeom prst="rect">
            <a:avLst/>
          </a:prstGeom>
          <a:noFill/>
        </p:spPr>
      </p:pic>
      <p:sp>
        <p:nvSpPr>
          <p:cNvPr id="9" name="Forme libre 8">
            <a:hlinkClick r:id="rId7" action="ppaction://hlinksldjump"/>
          </p:cNvPr>
          <p:cNvSpPr/>
          <p:nvPr/>
        </p:nvSpPr>
        <p:spPr>
          <a:xfrm>
            <a:off x="104775" y="173355"/>
            <a:ext cx="2207895" cy="1520190"/>
          </a:xfrm>
          <a:custGeom>
            <a:avLst/>
            <a:gdLst>
              <a:gd name="connsiteX0" fmla="*/ 203835 w 2207895"/>
              <a:gd name="connsiteY0" fmla="*/ 55245 h 1520190"/>
              <a:gd name="connsiteX1" fmla="*/ 1369695 w 2207895"/>
              <a:gd name="connsiteY1" fmla="*/ 626745 h 1520190"/>
              <a:gd name="connsiteX2" fmla="*/ 1495425 w 2207895"/>
              <a:gd name="connsiteY2" fmla="*/ 1255395 h 1520190"/>
              <a:gd name="connsiteX3" fmla="*/ 2112645 w 2207895"/>
              <a:gd name="connsiteY3" fmla="*/ 935355 h 1520190"/>
              <a:gd name="connsiteX4" fmla="*/ 2066925 w 2207895"/>
              <a:gd name="connsiteY4" fmla="*/ 1278255 h 1520190"/>
              <a:gd name="connsiteX5" fmla="*/ 1689735 w 2207895"/>
              <a:gd name="connsiteY5" fmla="*/ 1495425 h 1520190"/>
              <a:gd name="connsiteX6" fmla="*/ 786765 w 2207895"/>
              <a:gd name="connsiteY6" fmla="*/ 1129665 h 1520190"/>
              <a:gd name="connsiteX7" fmla="*/ 146685 w 2207895"/>
              <a:gd name="connsiteY7" fmla="*/ 295275 h 1520190"/>
              <a:gd name="connsiteX8" fmla="*/ 203835 w 2207895"/>
              <a:gd name="connsiteY8" fmla="*/ 55245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95" h="1520190">
                <a:moveTo>
                  <a:pt x="203835" y="55245"/>
                </a:moveTo>
                <a:cubicBezTo>
                  <a:pt x="407670" y="110490"/>
                  <a:pt x="1154430" y="426720"/>
                  <a:pt x="1369695" y="626745"/>
                </a:cubicBezTo>
                <a:cubicBezTo>
                  <a:pt x="1584960" y="826770"/>
                  <a:pt x="1371600" y="1203960"/>
                  <a:pt x="1495425" y="1255395"/>
                </a:cubicBezTo>
                <a:cubicBezTo>
                  <a:pt x="1619250" y="1306830"/>
                  <a:pt x="2017395" y="931545"/>
                  <a:pt x="2112645" y="935355"/>
                </a:cubicBezTo>
                <a:cubicBezTo>
                  <a:pt x="2207895" y="939165"/>
                  <a:pt x="2137410" y="1184910"/>
                  <a:pt x="2066925" y="1278255"/>
                </a:cubicBezTo>
                <a:cubicBezTo>
                  <a:pt x="1996440" y="1371600"/>
                  <a:pt x="1903095" y="1520190"/>
                  <a:pt x="1689735" y="1495425"/>
                </a:cubicBezTo>
                <a:cubicBezTo>
                  <a:pt x="1476375" y="1470660"/>
                  <a:pt x="1043940" y="1329690"/>
                  <a:pt x="786765" y="1129665"/>
                </a:cubicBezTo>
                <a:cubicBezTo>
                  <a:pt x="529590" y="929640"/>
                  <a:pt x="238125" y="472440"/>
                  <a:pt x="146685" y="295275"/>
                </a:cubicBezTo>
                <a:cubicBezTo>
                  <a:pt x="55245" y="118110"/>
                  <a:pt x="0" y="0"/>
                  <a:pt x="203835" y="552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hlinkClick r:id="rId8" action="ppaction://hlinksldjump"/>
          </p:cNvPr>
          <p:cNvSpPr/>
          <p:nvPr/>
        </p:nvSpPr>
        <p:spPr>
          <a:xfrm>
            <a:off x="3089910" y="1280160"/>
            <a:ext cx="358140" cy="262890"/>
          </a:xfrm>
          <a:custGeom>
            <a:avLst/>
            <a:gdLst>
              <a:gd name="connsiteX0" fmla="*/ 19050 w 358140"/>
              <a:gd name="connsiteY0" fmla="*/ 91440 h 262890"/>
              <a:gd name="connsiteX1" fmla="*/ 293370 w 358140"/>
              <a:gd name="connsiteY1" fmla="*/ 22860 h 262890"/>
              <a:gd name="connsiteX2" fmla="*/ 339090 w 358140"/>
              <a:gd name="connsiteY2" fmla="*/ 228600 h 262890"/>
              <a:gd name="connsiteX3" fmla="*/ 179070 w 358140"/>
              <a:gd name="connsiteY3" fmla="*/ 228600 h 262890"/>
              <a:gd name="connsiteX4" fmla="*/ 19050 w 358140"/>
              <a:gd name="connsiteY4" fmla="*/ 9144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262890">
                <a:moveTo>
                  <a:pt x="19050" y="91440"/>
                </a:moveTo>
                <a:cubicBezTo>
                  <a:pt x="38100" y="57150"/>
                  <a:pt x="240030" y="0"/>
                  <a:pt x="293370" y="22860"/>
                </a:cubicBezTo>
                <a:cubicBezTo>
                  <a:pt x="346710" y="45720"/>
                  <a:pt x="358140" y="194310"/>
                  <a:pt x="339090" y="228600"/>
                </a:cubicBezTo>
                <a:cubicBezTo>
                  <a:pt x="320040" y="262890"/>
                  <a:pt x="226695" y="255270"/>
                  <a:pt x="179070" y="228600"/>
                </a:cubicBezTo>
                <a:cubicBezTo>
                  <a:pt x="131445" y="201930"/>
                  <a:pt x="0" y="125730"/>
                  <a:pt x="19050" y="914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hlinkClick r:id="rId9" action="ppaction://hlinksldjump"/>
          </p:cNvPr>
          <p:cNvSpPr/>
          <p:nvPr/>
        </p:nvSpPr>
        <p:spPr>
          <a:xfrm>
            <a:off x="3375660" y="1184910"/>
            <a:ext cx="691515" cy="514350"/>
          </a:xfrm>
          <a:custGeom>
            <a:avLst/>
            <a:gdLst>
              <a:gd name="connsiteX0" fmla="*/ 87630 w 691515"/>
              <a:gd name="connsiteY0" fmla="*/ 95250 h 514350"/>
              <a:gd name="connsiteX1" fmla="*/ 624840 w 691515"/>
              <a:gd name="connsiteY1" fmla="*/ 60960 h 514350"/>
              <a:gd name="connsiteX2" fmla="*/ 487680 w 691515"/>
              <a:gd name="connsiteY2" fmla="*/ 461010 h 514350"/>
              <a:gd name="connsiteX3" fmla="*/ 99060 w 691515"/>
              <a:gd name="connsiteY3" fmla="*/ 381000 h 514350"/>
              <a:gd name="connsiteX4" fmla="*/ 87630 w 691515"/>
              <a:gd name="connsiteY4" fmla="*/ 952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515" h="514350">
                <a:moveTo>
                  <a:pt x="87630" y="95250"/>
                </a:moveTo>
                <a:cubicBezTo>
                  <a:pt x="175260" y="41910"/>
                  <a:pt x="558165" y="0"/>
                  <a:pt x="624840" y="60960"/>
                </a:cubicBezTo>
                <a:cubicBezTo>
                  <a:pt x="691515" y="121920"/>
                  <a:pt x="575310" y="407670"/>
                  <a:pt x="487680" y="461010"/>
                </a:cubicBezTo>
                <a:cubicBezTo>
                  <a:pt x="400050" y="514350"/>
                  <a:pt x="161925" y="445770"/>
                  <a:pt x="99060" y="381000"/>
                </a:cubicBezTo>
                <a:cubicBezTo>
                  <a:pt x="36195" y="316230"/>
                  <a:pt x="0" y="148590"/>
                  <a:pt x="87630" y="9525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hlinkClick r:id="rId10" action="ppaction://hlinksldjump"/>
          </p:cNvPr>
          <p:cNvSpPr/>
          <p:nvPr/>
        </p:nvSpPr>
        <p:spPr>
          <a:xfrm>
            <a:off x="1781175" y="1396365"/>
            <a:ext cx="495300" cy="596265"/>
          </a:xfrm>
          <a:custGeom>
            <a:avLst/>
            <a:gdLst>
              <a:gd name="connsiteX0" fmla="*/ 24765 w 495300"/>
              <a:gd name="connsiteY0" fmla="*/ 283845 h 596265"/>
              <a:gd name="connsiteX1" fmla="*/ 310515 w 495300"/>
              <a:gd name="connsiteY1" fmla="*/ 9525 h 596265"/>
              <a:gd name="connsiteX2" fmla="*/ 470535 w 495300"/>
              <a:gd name="connsiteY2" fmla="*/ 226695 h 596265"/>
              <a:gd name="connsiteX3" fmla="*/ 161925 w 495300"/>
              <a:gd name="connsiteY3" fmla="*/ 592455 h 596265"/>
              <a:gd name="connsiteX4" fmla="*/ 24765 w 495300"/>
              <a:gd name="connsiteY4" fmla="*/ 283845 h 5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596265">
                <a:moveTo>
                  <a:pt x="24765" y="283845"/>
                </a:moveTo>
                <a:cubicBezTo>
                  <a:pt x="49530" y="186690"/>
                  <a:pt x="236220" y="19050"/>
                  <a:pt x="310515" y="9525"/>
                </a:cubicBezTo>
                <a:cubicBezTo>
                  <a:pt x="384810" y="0"/>
                  <a:pt x="495300" y="129540"/>
                  <a:pt x="470535" y="226695"/>
                </a:cubicBezTo>
                <a:cubicBezTo>
                  <a:pt x="445770" y="323850"/>
                  <a:pt x="234315" y="588645"/>
                  <a:pt x="161925" y="592455"/>
                </a:cubicBezTo>
                <a:cubicBezTo>
                  <a:pt x="89535" y="596265"/>
                  <a:pt x="0" y="381000"/>
                  <a:pt x="24765" y="2838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hlinkClick r:id="rId11" action="ppaction://hlinksldjump"/>
          </p:cNvPr>
          <p:cNvSpPr/>
          <p:nvPr/>
        </p:nvSpPr>
        <p:spPr>
          <a:xfrm>
            <a:off x="2156460" y="1796415"/>
            <a:ext cx="508635" cy="676275"/>
          </a:xfrm>
          <a:custGeom>
            <a:avLst/>
            <a:gdLst>
              <a:gd name="connsiteX0" fmla="*/ 49530 w 508635"/>
              <a:gd name="connsiteY0" fmla="*/ 100965 h 676275"/>
              <a:gd name="connsiteX1" fmla="*/ 449580 w 508635"/>
              <a:gd name="connsiteY1" fmla="*/ 43815 h 676275"/>
              <a:gd name="connsiteX2" fmla="*/ 403860 w 508635"/>
              <a:gd name="connsiteY2" fmla="*/ 272415 h 676275"/>
              <a:gd name="connsiteX3" fmla="*/ 152400 w 508635"/>
              <a:gd name="connsiteY3" fmla="*/ 649605 h 676275"/>
              <a:gd name="connsiteX4" fmla="*/ 49530 w 508635"/>
              <a:gd name="connsiteY4" fmla="*/ 10096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" h="676275">
                <a:moveTo>
                  <a:pt x="49530" y="100965"/>
                </a:moveTo>
                <a:cubicBezTo>
                  <a:pt x="99060" y="0"/>
                  <a:pt x="390525" y="15240"/>
                  <a:pt x="449580" y="43815"/>
                </a:cubicBezTo>
                <a:cubicBezTo>
                  <a:pt x="508635" y="72390"/>
                  <a:pt x="453390" y="171450"/>
                  <a:pt x="403860" y="272415"/>
                </a:cubicBezTo>
                <a:cubicBezTo>
                  <a:pt x="354330" y="373380"/>
                  <a:pt x="205740" y="676275"/>
                  <a:pt x="152400" y="649605"/>
                </a:cubicBezTo>
                <a:cubicBezTo>
                  <a:pt x="99060" y="622935"/>
                  <a:pt x="0" y="201930"/>
                  <a:pt x="49530" y="1009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12" action="ppaction://hlinksldjump"/>
          </p:cNvPr>
          <p:cNvSpPr/>
          <p:nvPr/>
        </p:nvSpPr>
        <p:spPr>
          <a:xfrm>
            <a:off x="2779395" y="1878330"/>
            <a:ext cx="988695" cy="1102995"/>
          </a:xfrm>
          <a:custGeom>
            <a:avLst/>
            <a:gdLst>
              <a:gd name="connsiteX0" fmla="*/ 158115 w 988695"/>
              <a:gd name="connsiteY0" fmla="*/ 373380 h 1102995"/>
              <a:gd name="connsiteX1" fmla="*/ 523875 w 988695"/>
              <a:gd name="connsiteY1" fmla="*/ 7620 h 1102995"/>
              <a:gd name="connsiteX2" fmla="*/ 672465 w 988695"/>
              <a:gd name="connsiteY2" fmla="*/ 419100 h 1102995"/>
              <a:gd name="connsiteX3" fmla="*/ 946785 w 988695"/>
              <a:gd name="connsiteY3" fmla="*/ 453390 h 1102995"/>
              <a:gd name="connsiteX4" fmla="*/ 923925 w 988695"/>
              <a:gd name="connsiteY4" fmla="*/ 739140 h 1102995"/>
              <a:gd name="connsiteX5" fmla="*/ 706755 w 988695"/>
              <a:gd name="connsiteY5" fmla="*/ 876300 h 1102995"/>
              <a:gd name="connsiteX6" fmla="*/ 775335 w 988695"/>
              <a:gd name="connsiteY6" fmla="*/ 1082040 h 1102995"/>
              <a:gd name="connsiteX7" fmla="*/ 89535 w 988695"/>
              <a:gd name="connsiteY7" fmla="*/ 750570 h 1102995"/>
              <a:gd name="connsiteX8" fmla="*/ 238125 w 988695"/>
              <a:gd name="connsiteY8" fmla="*/ 590550 h 1102995"/>
              <a:gd name="connsiteX9" fmla="*/ 215265 w 988695"/>
              <a:gd name="connsiteY9" fmla="*/ 327660 h 1102995"/>
              <a:gd name="connsiteX10" fmla="*/ 215265 w 988695"/>
              <a:gd name="connsiteY10" fmla="*/ 293370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695" h="1102995">
                <a:moveTo>
                  <a:pt x="158115" y="373380"/>
                </a:moveTo>
                <a:cubicBezTo>
                  <a:pt x="298132" y="186690"/>
                  <a:pt x="438150" y="0"/>
                  <a:pt x="523875" y="7620"/>
                </a:cubicBezTo>
                <a:cubicBezTo>
                  <a:pt x="609600" y="15240"/>
                  <a:pt x="601980" y="344805"/>
                  <a:pt x="672465" y="419100"/>
                </a:cubicBezTo>
                <a:cubicBezTo>
                  <a:pt x="742950" y="493395"/>
                  <a:pt x="904875" y="400050"/>
                  <a:pt x="946785" y="453390"/>
                </a:cubicBezTo>
                <a:cubicBezTo>
                  <a:pt x="988695" y="506730"/>
                  <a:pt x="963930" y="668655"/>
                  <a:pt x="923925" y="739140"/>
                </a:cubicBezTo>
                <a:cubicBezTo>
                  <a:pt x="883920" y="809625"/>
                  <a:pt x="731520" y="819150"/>
                  <a:pt x="706755" y="876300"/>
                </a:cubicBezTo>
                <a:cubicBezTo>
                  <a:pt x="681990" y="933450"/>
                  <a:pt x="878205" y="1102995"/>
                  <a:pt x="775335" y="1082040"/>
                </a:cubicBezTo>
                <a:cubicBezTo>
                  <a:pt x="672465" y="1061085"/>
                  <a:pt x="179070" y="832485"/>
                  <a:pt x="89535" y="750570"/>
                </a:cubicBezTo>
                <a:cubicBezTo>
                  <a:pt x="0" y="668655"/>
                  <a:pt x="217170" y="661035"/>
                  <a:pt x="238125" y="590550"/>
                </a:cubicBezTo>
                <a:cubicBezTo>
                  <a:pt x="259080" y="520065"/>
                  <a:pt x="219075" y="377190"/>
                  <a:pt x="215265" y="327660"/>
                </a:cubicBezTo>
                <a:cubicBezTo>
                  <a:pt x="211455" y="278130"/>
                  <a:pt x="213360" y="285750"/>
                  <a:pt x="215265" y="29337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hlinkClick r:id="rId13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4" action="ppaction://hlinksldjump"/>
          </p:cNvPr>
          <p:cNvSpPr/>
          <p:nvPr/>
        </p:nvSpPr>
        <p:spPr>
          <a:xfrm>
            <a:off x="3377565" y="2558415"/>
            <a:ext cx="2994660" cy="2787015"/>
          </a:xfrm>
          <a:custGeom>
            <a:avLst/>
            <a:gdLst>
              <a:gd name="connsiteX0" fmla="*/ 257175 w 2994660"/>
              <a:gd name="connsiteY0" fmla="*/ 253365 h 2787015"/>
              <a:gd name="connsiteX1" fmla="*/ 1743075 w 2994660"/>
              <a:gd name="connsiteY1" fmla="*/ 81915 h 2787015"/>
              <a:gd name="connsiteX2" fmla="*/ 2931795 w 2994660"/>
              <a:gd name="connsiteY2" fmla="*/ 744855 h 2787015"/>
              <a:gd name="connsiteX3" fmla="*/ 1365885 w 2994660"/>
              <a:gd name="connsiteY3" fmla="*/ 2596515 h 2787015"/>
              <a:gd name="connsiteX4" fmla="*/ 1411605 w 2994660"/>
              <a:gd name="connsiteY4" fmla="*/ 1887855 h 2787015"/>
              <a:gd name="connsiteX5" fmla="*/ 1137285 w 2994660"/>
              <a:gd name="connsiteY5" fmla="*/ 1750695 h 2787015"/>
              <a:gd name="connsiteX6" fmla="*/ 1160145 w 2994660"/>
              <a:gd name="connsiteY6" fmla="*/ 1270635 h 2787015"/>
              <a:gd name="connsiteX7" fmla="*/ 520065 w 2994660"/>
              <a:gd name="connsiteY7" fmla="*/ 836295 h 2787015"/>
              <a:gd name="connsiteX8" fmla="*/ 211455 w 2994660"/>
              <a:gd name="connsiteY8" fmla="*/ 950595 h 2787015"/>
              <a:gd name="connsiteX9" fmla="*/ 17145 w 2994660"/>
              <a:gd name="connsiteY9" fmla="*/ 687705 h 2787015"/>
              <a:gd name="connsiteX10" fmla="*/ 314325 w 2994660"/>
              <a:gd name="connsiteY10" fmla="*/ 504825 h 2787015"/>
              <a:gd name="connsiteX11" fmla="*/ 257175 w 2994660"/>
              <a:gd name="connsiteY11" fmla="*/ 253365 h 278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660" h="2787015">
                <a:moveTo>
                  <a:pt x="257175" y="253365"/>
                </a:moveTo>
                <a:cubicBezTo>
                  <a:pt x="495300" y="182880"/>
                  <a:pt x="1297305" y="0"/>
                  <a:pt x="1743075" y="81915"/>
                </a:cubicBezTo>
                <a:cubicBezTo>
                  <a:pt x="2188845" y="163830"/>
                  <a:pt x="2994660" y="325755"/>
                  <a:pt x="2931795" y="744855"/>
                </a:cubicBezTo>
                <a:cubicBezTo>
                  <a:pt x="2868930" y="1163955"/>
                  <a:pt x="1619250" y="2406015"/>
                  <a:pt x="1365885" y="2596515"/>
                </a:cubicBezTo>
                <a:cubicBezTo>
                  <a:pt x="1112520" y="2787015"/>
                  <a:pt x="1449705" y="2028825"/>
                  <a:pt x="1411605" y="1887855"/>
                </a:cubicBezTo>
                <a:cubicBezTo>
                  <a:pt x="1373505" y="1746885"/>
                  <a:pt x="1179195" y="1853565"/>
                  <a:pt x="1137285" y="1750695"/>
                </a:cubicBezTo>
                <a:cubicBezTo>
                  <a:pt x="1095375" y="1647825"/>
                  <a:pt x="1263015" y="1423035"/>
                  <a:pt x="1160145" y="1270635"/>
                </a:cubicBezTo>
                <a:cubicBezTo>
                  <a:pt x="1057275" y="1118235"/>
                  <a:pt x="678180" y="889635"/>
                  <a:pt x="520065" y="836295"/>
                </a:cubicBezTo>
                <a:cubicBezTo>
                  <a:pt x="361950" y="782955"/>
                  <a:pt x="295275" y="975360"/>
                  <a:pt x="211455" y="950595"/>
                </a:cubicBezTo>
                <a:cubicBezTo>
                  <a:pt x="127635" y="925830"/>
                  <a:pt x="0" y="762000"/>
                  <a:pt x="17145" y="687705"/>
                </a:cubicBezTo>
                <a:cubicBezTo>
                  <a:pt x="34290" y="613410"/>
                  <a:pt x="268605" y="575310"/>
                  <a:pt x="314325" y="504825"/>
                </a:cubicBezTo>
                <a:cubicBezTo>
                  <a:pt x="360045" y="434340"/>
                  <a:pt x="19050" y="323850"/>
                  <a:pt x="257175" y="2533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5" action="ppaction://hlinksldjump"/>
          </p:cNvPr>
          <p:cNvSpPr/>
          <p:nvPr/>
        </p:nvSpPr>
        <p:spPr>
          <a:xfrm>
            <a:off x="2466975" y="2552700"/>
            <a:ext cx="681990" cy="586740"/>
          </a:xfrm>
          <a:custGeom>
            <a:avLst/>
            <a:gdLst>
              <a:gd name="connsiteX0" fmla="*/ 161925 w 681990"/>
              <a:gd name="connsiteY0" fmla="*/ 41910 h 586740"/>
              <a:gd name="connsiteX1" fmla="*/ 653415 w 681990"/>
              <a:gd name="connsiteY1" fmla="*/ 213360 h 586740"/>
              <a:gd name="connsiteX2" fmla="*/ 333375 w 681990"/>
              <a:gd name="connsiteY2" fmla="*/ 544830 h 586740"/>
              <a:gd name="connsiteX3" fmla="*/ 24765 w 681990"/>
              <a:gd name="connsiteY3" fmla="*/ 464820 h 586740"/>
              <a:gd name="connsiteX4" fmla="*/ 161925 w 681990"/>
              <a:gd name="connsiteY4" fmla="*/ 4191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" h="586740">
                <a:moveTo>
                  <a:pt x="161925" y="41910"/>
                </a:moveTo>
                <a:cubicBezTo>
                  <a:pt x="266700" y="0"/>
                  <a:pt x="624840" y="129540"/>
                  <a:pt x="653415" y="213360"/>
                </a:cubicBezTo>
                <a:cubicBezTo>
                  <a:pt x="681990" y="297180"/>
                  <a:pt x="438150" y="502920"/>
                  <a:pt x="333375" y="544830"/>
                </a:cubicBezTo>
                <a:cubicBezTo>
                  <a:pt x="228600" y="586740"/>
                  <a:pt x="49530" y="548640"/>
                  <a:pt x="24765" y="464820"/>
                </a:cubicBezTo>
                <a:cubicBezTo>
                  <a:pt x="0" y="381000"/>
                  <a:pt x="57150" y="83820"/>
                  <a:pt x="161925" y="419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6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7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8" action="ppaction://hlinksldjump"/>
          </p:cNvPr>
          <p:cNvSpPr/>
          <p:nvPr/>
        </p:nvSpPr>
        <p:spPr>
          <a:xfrm>
            <a:off x="3286116" y="4413885"/>
            <a:ext cx="1196340" cy="2444115"/>
          </a:xfrm>
          <a:custGeom>
            <a:avLst/>
            <a:gdLst>
              <a:gd name="connsiteX0" fmla="*/ 495300 w 1196340"/>
              <a:gd name="connsiteY0" fmla="*/ 15240 h 2444115"/>
              <a:gd name="connsiteX1" fmla="*/ 1021080 w 1196340"/>
              <a:gd name="connsiteY1" fmla="*/ 186690 h 2444115"/>
              <a:gd name="connsiteX2" fmla="*/ 998220 w 1196340"/>
              <a:gd name="connsiteY2" fmla="*/ 335280 h 2444115"/>
              <a:gd name="connsiteX3" fmla="*/ 1192530 w 1196340"/>
              <a:gd name="connsiteY3" fmla="*/ 461010 h 2444115"/>
              <a:gd name="connsiteX4" fmla="*/ 1009650 w 1196340"/>
              <a:gd name="connsiteY4" fmla="*/ 586740 h 2444115"/>
              <a:gd name="connsiteX5" fmla="*/ 963930 w 1196340"/>
              <a:gd name="connsiteY5" fmla="*/ 906780 h 2444115"/>
              <a:gd name="connsiteX6" fmla="*/ 1089660 w 1196340"/>
              <a:gd name="connsiteY6" fmla="*/ 1021080 h 2444115"/>
              <a:gd name="connsiteX7" fmla="*/ 323850 w 1196340"/>
              <a:gd name="connsiteY7" fmla="*/ 2266950 h 2444115"/>
              <a:gd name="connsiteX8" fmla="*/ 186690 w 1196340"/>
              <a:gd name="connsiteY8" fmla="*/ 2084070 h 2444115"/>
              <a:gd name="connsiteX9" fmla="*/ 15240 w 1196340"/>
              <a:gd name="connsiteY9" fmla="*/ 1946910 h 2444115"/>
              <a:gd name="connsiteX10" fmla="*/ 95250 w 1196340"/>
              <a:gd name="connsiteY10" fmla="*/ 1226820 h 2444115"/>
              <a:gd name="connsiteX11" fmla="*/ 346710 w 1196340"/>
              <a:gd name="connsiteY11" fmla="*/ 278130 h 2444115"/>
              <a:gd name="connsiteX12" fmla="*/ 495300 w 1196340"/>
              <a:gd name="connsiteY12" fmla="*/ 15240 h 24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340" h="2444115">
                <a:moveTo>
                  <a:pt x="495300" y="15240"/>
                </a:moveTo>
                <a:cubicBezTo>
                  <a:pt x="607695" y="0"/>
                  <a:pt x="937260" y="133350"/>
                  <a:pt x="1021080" y="186690"/>
                </a:cubicBezTo>
                <a:cubicBezTo>
                  <a:pt x="1104900" y="240030"/>
                  <a:pt x="969645" y="289560"/>
                  <a:pt x="998220" y="335280"/>
                </a:cubicBezTo>
                <a:cubicBezTo>
                  <a:pt x="1026795" y="381000"/>
                  <a:pt x="1190625" y="419100"/>
                  <a:pt x="1192530" y="461010"/>
                </a:cubicBezTo>
                <a:cubicBezTo>
                  <a:pt x="1194435" y="502920"/>
                  <a:pt x="1047750" y="512445"/>
                  <a:pt x="1009650" y="586740"/>
                </a:cubicBezTo>
                <a:cubicBezTo>
                  <a:pt x="971550" y="661035"/>
                  <a:pt x="950595" y="834390"/>
                  <a:pt x="963930" y="906780"/>
                </a:cubicBezTo>
                <a:cubicBezTo>
                  <a:pt x="977265" y="979170"/>
                  <a:pt x="1196340" y="794385"/>
                  <a:pt x="1089660" y="1021080"/>
                </a:cubicBezTo>
                <a:cubicBezTo>
                  <a:pt x="982980" y="1247775"/>
                  <a:pt x="474345" y="2089785"/>
                  <a:pt x="323850" y="2266950"/>
                </a:cubicBezTo>
                <a:cubicBezTo>
                  <a:pt x="173355" y="2444115"/>
                  <a:pt x="238125" y="2137410"/>
                  <a:pt x="186690" y="2084070"/>
                </a:cubicBezTo>
                <a:cubicBezTo>
                  <a:pt x="135255" y="2030730"/>
                  <a:pt x="30480" y="2089785"/>
                  <a:pt x="15240" y="1946910"/>
                </a:cubicBezTo>
                <a:cubicBezTo>
                  <a:pt x="0" y="1804035"/>
                  <a:pt x="40005" y="1504950"/>
                  <a:pt x="95250" y="1226820"/>
                </a:cubicBezTo>
                <a:cubicBezTo>
                  <a:pt x="150495" y="948690"/>
                  <a:pt x="274320" y="480060"/>
                  <a:pt x="346710" y="278130"/>
                </a:cubicBezTo>
                <a:cubicBezTo>
                  <a:pt x="419100" y="76200"/>
                  <a:pt x="382905" y="30480"/>
                  <a:pt x="49530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hlinkClick r:id="rId19" action="ppaction://hlinksldjump"/>
          </p:cNvPr>
          <p:cNvSpPr/>
          <p:nvPr/>
        </p:nvSpPr>
        <p:spPr>
          <a:xfrm>
            <a:off x="2935605" y="3749040"/>
            <a:ext cx="790575" cy="3068955"/>
          </a:xfrm>
          <a:custGeom>
            <a:avLst/>
            <a:gdLst>
              <a:gd name="connsiteX0" fmla="*/ 630555 w 790575"/>
              <a:gd name="connsiteY0" fmla="*/ 274320 h 3068955"/>
              <a:gd name="connsiteX1" fmla="*/ 779145 w 790575"/>
              <a:gd name="connsiteY1" fmla="*/ 765810 h 3068955"/>
              <a:gd name="connsiteX2" fmla="*/ 699135 w 790575"/>
              <a:gd name="connsiteY2" fmla="*/ 697230 h 3068955"/>
              <a:gd name="connsiteX3" fmla="*/ 561975 w 790575"/>
              <a:gd name="connsiteY3" fmla="*/ 1143000 h 3068955"/>
              <a:gd name="connsiteX4" fmla="*/ 561975 w 790575"/>
              <a:gd name="connsiteY4" fmla="*/ 1474470 h 3068955"/>
              <a:gd name="connsiteX5" fmla="*/ 424815 w 790575"/>
              <a:gd name="connsiteY5" fmla="*/ 1714500 h 3068955"/>
              <a:gd name="connsiteX6" fmla="*/ 401955 w 790575"/>
              <a:gd name="connsiteY6" fmla="*/ 2263140 h 3068955"/>
              <a:gd name="connsiteX7" fmla="*/ 276225 w 790575"/>
              <a:gd name="connsiteY7" fmla="*/ 2514600 h 3068955"/>
              <a:gd name="connsiteX8" fmla="*/ 527685 w 790575"/>
              <a:gd name="connsiteY8" fmla="*/ 2720340 h 3068955"/>
              <a:gd name="connsiteX9" fmla="*/ 390525 w 790575"/>
              <a:gd name="connsiteY9" fmla="*/ 3017520 h 3068955"/>
              <a:gd name="connsiteX10" fmla="*/ 36195 w 790575"/>
              <a:gd name="connsiteY10" fmla="*/ 2411730 h 3068955"/>
              <a:gd name="connsiteX11" fmla="*/ 630555 w 790575"/>
              <a:gd name="connsiteY11" fmla="*/ 274320 h 30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75" h="3068955">
                <a:moveTo>
                  <a:pt x="630555" y="274320"/>
                </a:moveTo>
                <a:cubicBezTo>
                  <a:pt x="754380" y="0"/>
                  <a:pt x="767715" y="695325"/>
                  <a:pt x="779145" y="765810"/>
                </a:cubicBezTo>
                <a:cubicBezTo>
                  <a:pt x="790575" y="836295"/>
                  <a:pt x="735330" y="634365"/>
                  <a:pt x="699135" y="697230"/>
                </a:cubicBezTo>
                <a:cubicBezTo>
                  <a:pt x="662940" y="760095"/>
                  <a:pt x="584835" y="1013460"/>
                  <a:pt x="561975" y="1143000"/>
                </a:cubicBezTo>
                <a:cubicBezTo>
                  <a:pt x="539115" y="1272540"/>
                  <a:pt x="584835" y="1379220"/>
                  <a:pt x="561975" y="1474470"/>
                </a:cubicBezTo>
                <a:cubicBezTo>
                  <a:pt x="539115" y="1569720"/>
                  <a:pt x="451485" y="1583055"/>
                  <a:pt x="424815" y="1714500"/>
                </a:cubicBezTo>
                <a:cubicBezTo>
                  <a:pt x="398145" y="1845945"/>
                  <a:pt x="426720" y="2129790"/>
                  <a:pt x="401955" y="2263140"/>
                </a:cubicBezTo>
                <a:cubicBezTo>
                  <a:pt x="377190" y="2396490"/>
                  <a:pt x="255270" y="2438400"/>
                  <a:pt x="276225" y="2514600"/>
                </a:cubicBezTo>
                <a:cubicBezTo>
                  <a:pt x="297180" y="2590800"/>
                  <a:pt x="508635" y="2636520"/>
                  <a:pt x="527685" y="2720340"/>
                </a:cubicBezTo>
                <a:cubicBezTo>
                  <a:pt x="546735" y="2804160"/>
                  <a:pt x="472440" y="3068955"/>
                  <a:pt x="390525" y="3017520"/>
                </a:cubicBezTo>
                <a:cubicBezTo>
                  <a:pt x="308610" y="2966085"/>
                  <a:pt x="0" y="2868930"/>
                  <a:pt x="36195" y="2411730"/>
                </a:cubicBezTo>
                <a:cubicBezTo>
                  <a:pt x="72390" y="1954530"/>
                  <a:pt x="506730" y="548640"/>
                  <a:pt x="630555" y="2743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20" action="ppaction://hlinksldjump"/>
          </p:cNvPr>
          <p:cNvSpPr/>
          <p:nvPr/>
        </p:nvSpPr>
        <p:spPr>
          <a:xfrm>
            <a:off x="-259080" y="-11239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>
            <a:hlinkClick r:id="rId21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22" action="ppaction://hlinksldjump"/>
          </p:cNvPr>
          <p:cNvSpPr/>
          <p:nvPr/>
        </p:nvSpPr>
        <p:spPr>
          <a:xfrm>
            <a:off x="4070985" y="4149090"/>
            <a:ext cx="575310" cy="619125"/>
          </a:xfrm>
          <a:custGeom>
            <a:avLst/>
            <a:gdLst>
              <a:gd name="connsiteX0" fmla="*/ 158115 w 575310"/>
              <a:gd name="connsiteY0" fmla="*/ 45720 h 619125"/>
              <a:gd name="connsiteX1" fmla="*/ 318135 w 575310"/>
              <a:gd name="connsiteY1" fmla="*/ 34290 h 619125"/>
              <a:gd name="connsiteX2" fmla="*/ 352425 w 575310"/>
              <a:gd name="connsiteY2" fmla="*/ 251460 h 619125"/>
              <a:gd name="connsiteX3" fmla="*/ 501015 w 575310"/>
              <a:gd name="connsiteY3" fmla="*/ 274320 h 619125"/>
              <a:gd name="connsiteX4" fmla="*/ 569595 w 575310"/>
              <a:gd name="connsiteY4" fmla="*/ 422910 h 619125"/>
              <a:gd name="connsiteX5" fmla="*/ 466725 w 575310"/>
              <a:gd name="connsiteY5" fmla="*/ 594360 h 619125"/>
              <a:gd name="connsiteX6" fmla="*/ 306705 w 575310"/>
              <a:gd name="connsiteY6" fmla="*/ 571500 h 619125"/>
              <a:gd name="connsiteX7" fmla="*/ 409575 w 575310"/>
              <a:gd name="connsiteY7" fmla="*/ 411480 h 619125"/>
              <a:gd name="connsiteX8" fmla="*/ 43815 w 575310"/>
              <a:gd name="connsiteY8" fmla="*/ 228600 h 619125"/>
              <a:gd name="connsiteX9" fmla="*/ 158115 w 575310"/>
              <a:gd name="connsiteY9" fmla="*/ 4572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310" h="619125">
                <a:moveTo>
                  <a:pt x="158115" y="45720"/>
                </a:moveTo>
                <a:cubicBezTo>
                  <a:pt x="203835" y="13335"/>
                  <a:pt x="285750" y="0"/>
                  <a:pt x="318135" y="34290"/>
                </a:cubicBezTo>
                <a:cubicBezTo>
                  <a:pt x="350520" y="68580"/>
                  <a:pt x="321945" y="211455"/>
                  <a:pt x="352425" y="251460"/>
                </a:cubicBezTo>
                <a:cubicBezTo>
                  <a:pt x="382905" y="291465"/>
                  <a:pt x="464820" y="245745"/>
                  <a:pt x="501015" y="274320"/>
                </a:cubicBezTo>
                <a:cubicBezTo>
                  <a:pt x="537210" y="302895"/>
                  <a:pt x="575310" y="369570"/>
                  <a:pt x="569595" y="422910"/>
                </a:cubicBezTo>
                <a:cubicBezTo>
                  <a:pt x="563880" y="476250"/>
                  <a:pt x="510540" y="569595"/>
                  <a:pt x="466725" y="594360"/>
                </a:cubicBezTo>
                <a:cubicBezTo>
                  <a:pt x="422910" y="619125"/>
                  <a:pt x="316230" y="601980"/>
                  <a:pt x="306705" y="571500"/>
                </a:cubicBezTo>
                <a:cubicBezTo>
                  <a:pt x="297180" y="541020"/>
                  <a:pt x="453390" y="468630"/>
                  <a:pt x="409575" y="411480"/>
                </a:cubicBezTo>
                <a:cubicBezTo>
                  <a:pt x="365760" y="354330"/>
                  <a:pt x="87630" y="287655"/>
                  <a:pt x="43815" y="228600"/>
                </a:cubicBezTo>
                <a:cubicBezTo>
                  <a:pt x="0" y="169545"/>
                  <a:pt x="112395" y="78105"/>
                  <a:pt x="158115" y="457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hlinkClick r:id="rId23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>
            <a:hlinkClick r:id="rId24" action="ppaction://hlinksldjump"/>
          </p:cNvPr>
          <p:cNvSpPr/>
          <p:nvPr/>
        </p:nvSpPr>
        <p:spPr>
          <a:xfrm>
            <a:off x="2506980" y="1870710"/>
            <a:ext cx="563880" cy="440055"/>
          </a:xfrm>
          <a:custGeom>
            <a:avLst/>
            <a:gdLst>
              <a:gd name="connsiteX0" fmla="*/ 41910 w 563880"/>
              <a:gd name="connsiteY0" fmla="*/ 346710 h 440055"/>
              <a:gd name="connsiteX1" fmla="*/ 99060 w 563880"/>
              <a:gd name="connsiteY1" fmla="*/ 95250 h 440055"/>
              <a:gd name="connsiteX2" fmla="*/ 521970 w 563880"/>
              <a:gd name="connsiteY2" fmla="*/ 49530 h 440055"/>
              <a:gd name="connsiteX3" fmla="*/ 350520 w 563880"/>
              <a:gd name="connsiteY3" fmla="*/ 392430 h 440055"/>
              <a:gd name="connsiteX4" fmla="*/ 41910 w 563880"/>
              <a:gd name="connsiteY4" fmla="*/ 34671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" h="440055">
                <a:moveTo>
                  <a:pt x="41910" y="346710"/>
                </a:moveTo>
                <a:cubicBezTo>
                  <a:pt x="0" y="297180"/>
                  <a:pt x="19050" y="144780"/>
                  <a:pt x="99060" y="95250"/>
                </a:cubicBezTo>
                <a:cubicBezTo>
                  <a:pt x="179070" y="45720"/>
                  <a:pt x="480060" y="0"/>
                  <a:pt x="521970" y="49530"/>
                </a:cubicBezTo>
                <a:cubicBezTo>
                  <a:pt x="563880" y="99060"/>
                  <a:pt x="434340" y="344805"/>
                  <a:pt x="350520" y="392430"/>
                </a:cubicBezTo>
                <a:cubicBezTo>
                  <a:pt x="266700" y="440055"/>
                  <a:pt x="83820" y="396240"/>
                  <a:pt x="41910" y="3467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Parchemin horizontal 26"/>
          <p:cNvSpPr/>
          <p:nvPr/>
        </p:nvSpPr>
        <p:spPr>
          <a:xfrm>
            <a:off x="6643702" y="3786190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ysClr val="windowText" lastClr="000000"/>
                </a:solidFill>
              </a:rPr>
              <a:t>Los coches </a:t>
            </a:r>
            <a:r>
              <a:rPr lang="fr-FR" sz="1400" dirty="0" err="1" smtClean="0">
                <a:solidFill>
                  <a:sysClr val="windowText" lastClr="000000"/>
                </a:solidFill>
              </a:rPr>
              <a:t>americanos</a:t>
            </a:r>
            <a:endParaRPr lang="fr-FR" sz="1400" dirty="0">
              <a:solidFill>
                <a:sysClr val="windowText" lastClr="000000"/>
              </a:solidFill>
            </a:endParaRPr>
          </a:p>
        </p:txBody>
      </p:sp>
      <p:sp>
        <p:nvSpPr>
          <p:cNvPr id="28" name="Parchemin horizontal 27"/>
          <p:cNvSpPr/>
          <p:nvPr/>
        </p:nvSpPr>
        <p:spPr>
          <a:xfrm>
            <a:off x="6429388" y="6286496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La </a:t>
            </a:r>
            <a:r>
              <a:rPr lang="fr-FR" dirty="0" err="1" smtClean="0">
                <a:solidFill>
                  <a:sysClr val="windowText" lastClr="000000"/>
                </a:solidFill>
              </a:rPr>
              <a:t>Habana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29" name="Parchemin horizontal 28"/>
          <p:cNvSpPr/>
          <p:nvPr/>
        </p:nvSpPr>
        <p:spPr>
          <a:xfrm>
            <a:off x="428596" y="5500702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Che Guevara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rot="5400000">
            <a:off x="3000364" y="714356"/>
            <a:ext cx="428628" cy="428628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929058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357554" y="0"/>
            <a:ext cx="30003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err="1" smtClean="0">
                <a:solidFill>
                  <a:srgbClr val="FF0000"/>
                </a:solidFill>
              </a:rPr>
              <a:t>Haití</a:t>
            </a:r>
            <a:endParaRPr lang="fr-FR" b="1" u="sng" dirty="0" smtClean="0">
              <a:solidFill>
                <a:srgbClr val="FF0000"/>
              </a:solidFill>
            </a:endParaRPr>
          </a:p>
          <a:p>
            <a:pPr algn="ctr"/>
            <a:endParaRPr lang="fr-FR" sz="800" dirty="0">
              <a:solidFill>
                <a:srgbClr val="FF0000"/>
              </a:solidFill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¡No es un </a:t>
            </a:r>
            <a:r>
              <a:rPr lang="fr-FR" dirty="0" err="1" smtClean="0">
                <a:solidFill>
                  <a:srgbClr val="FF0000"/>
                </a:solidFill>
              </a:rPr>
              <a:t>país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hispanohablante</a:t>
            </a:r>
            <a:r>
              <a:rPr lang="fr-FR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	</a:t>
            </a:r>
            <a:endParaRPr lang="fr-FR" dirty="0" smtClean="0">
              <a:solidFill>
                <a:srgbClr val="FF0000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	</a:t>
            </a:r>
            <a:r>
              <a:rPr lang="fr-FR" dirty="0" err="1" smtClean="0">
                <a:solidFill>
                  <a:srgbClr val="FF0000"/>
                </a:solidFill>
              </a:rPr>
              <a:t>Lengua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oficial</a:t>
            </a:r>
            <a:r>
              <a:rPr lang="fr-FR" dirty="0" smtClean="0">
                <a:solidFill>
                  <a:srgbClr val="FF0000"/>
                </a:solidFill>
              </a:rPr>
              <a:t> :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                        el </a:t>
            </a:r>
            <a:r>
              <a:rPr lang="fr-FR" dirty="0" err="1" smtClean="0">
                <a:solidFill>
                  <a:srgbClr val="FF0000"/>
                </a:solidFill>
              </a:rPr>
              <a:t>francés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://www.google.fr/url?source=imglanding&amp;ct=img&amp;q=http://www.canalplushaiti.net/wp-content/uploads/2012/03/plage-dhaiti.jpg&amp;sa=X&amp;ei=kh9KVfnUNMGsygPttIHgBQ&amp;ved=0CAkQ8wc4Iw&amp;usg=AFQjCNGp8q1pmV3SeTCjv67L2oRYrGLT6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072" y="4500570"/>
            <a:ext cx="3191415" cy="2119299"/>
          </a:xfrm>
          <a:prstGeom prst="rect">
            <a:avLst/>
          </a:prstGeom>
          <a:noFill/>
        </p:spPr>
      </p:pic>
      <p:pic>
        <p:nvPicPr>
          <p:cNvPr id="17412" name="Picture 4" descr="http://www.google.fr/url?source=imglanding&amp;ct=img&amp;q=http://upload.wikimedia.org/wikipedia/commons/thumb/5/56/Flag_of_Haiti.svg/200px-Flag_of_Haiti.svg.png&amp;sa=X&amp;ei=ux9KVaCpNsL9Urf1gOAK&amp;ved=0CAkQ8wc&amp;usg=AFQjCNFxcfcpfTI3CAglDWPtmdLqJWYSg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857496"/>
            <a:ext cx="1905000" cy="1143001"/>
          </a:xfrm>
          <a:prstGeom prst="rect">
            <a:avLst/>
          </a:prstGeom>
          <a:noFill/>
        </p:spPr>
      </p:pic>
      <p:sp>
        <p:nvSpPr>
          <p:cNvPr id="7" name="Forme libre 6">
            <a:hlinkClick r:id="rId5" action="ppaction://hlinksldjump"/>
          </p:cNvPr>
          <p:cNvSpPr/>
          <p:nvPr/>
        </p:nvSpPr>
        <p:spPr>
          <a:xfrm>
            <a:off x="104775" y="173355"/>
            <a:ext cx="2207895" cy="1520190"/>
          </a:xfrm>
          <a:custGeom>
            <a:avLst/>
            <a:gdLst>
              <a:gd name="connsiteX0" fmla="*/ 203835 w 2207895"/>
              <a:gd name="connsiteY0" fmla="*/ 55245 h 1520190"/>
              <a:gd name="connsiteX1" fmla="*/ 1369695 w 2207895"/>
              <a:gd name="connsiteY1" fmla="*/ 626745 h 1520190"/>
              <a:gd name="connsiteX2" fmla="*/ 1495425 w 2207895"/>
              <a:gd name="connsiteY2" fmla="*/ 1255395 h 1520190"/>
              <a:gd name="connsiteX3" fmla="*/ 2112645 w 2207895"/>
              <a:gd name="connsiteY3" fmla="*/ 935355 h 1520190"/>
              <a:gd name="connsiteX4" fmla="*/ 2066925 w 2207895"/>
              <a:gd name="connsiteY4" fmla="*/ 1278255 h 1520190"/>
              <a:gd name="connsiteX5" fmla="*/ 1689735 w 2207895"/>
              <a:gd name="connsiteY5" fmla="*/ 1495425 h 1520190"/>
              <a:gd name="connsiteX6" fmla="*/ 786765 w 2207895"/>
              <a:gd name="connsiteY6" fmla="*/ 1129665 h 1520190"/>
              <a:gd name="connsiteX7" fmla="*/ 146685 w 2207895"/>
              <a:gd name="connsiteY7" fmla="*/ 295275 h 1520190"/>
              <a:gd name="connsiteX8" fmla="*/ 203835 w 2207895"/>
              <a:gd name="connsiteY8" fmla="*/ 55245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95" h="1520190">
                <a:moveTo>
                  <a:pt x="203835" y="55245"/>
                </a:moveTo>
                <a:cubicBezTo>
                  <a:pt x="407670" y="110490"/>
                  <a:pt x="1154430" y="426720"/>
                  <a:pt x="1369695" y="626745"/>
                </a:cubicBezTo>
                <a:cubicBezTo>
                  <a:pt x="1584960" y="826770"/>
                  <a:pt x="1371600" y="1203960"/>
                  <a:pt x="1495425" y="1255395"/>
                </a:cubicBezTo>
                <a:cubicBezTo>
                  <a:pt x="1619250" y="1306830"/>
                  <a:pt x="2017395" y="931545"/>
                  <a:pt x="2112645" y="935355"/>
                </a:cubicBezTo>
                <a:cubicBezTo>
                  <a:pt x="2207895" y="939165"/>
                  <a:pt x="2137410" y="1184910"/>
                  <a:pt x="2066925" y="1278255"/>
                </a:cubicBezTo>
                <a:cubicBezTo>
                  <a:pt x="1996440" y="1371600"/>
                  <a:pt x="1903095" y="1520190"/>
                  <a:pt x="1689735" y="1495425"/>
                </a:cubicBezTo>
                <a:cubicBezTo>
                  <a:pt x="1476375" y="1470660"/>
                  <a:pt x="1043940" y="1329690"/>
                  <a:pt x="786765" y="1129665"/>
                </a:cubicBezTo>
                <a:cubicBezTo>
                  <a:pt x="529590" y="929640"/>
                  <a:pt x="238125" y="472440"/>
                  <a:pt x="146685" y="295275"/>
                </a:cubicBezTo>
                <a:cubicBezTo>
                  <a:pt x="55245" y="118110"/>
                  <a:pt x="0" y="0"/>
                  <a:pt x="203835" y="552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>
            <a:hlinkClick r:id="rId6" action="ppaction://hlinksldjump"/>
          </p:cNvPr>
          <p:cNvSpPr/>
          <p:nvPr/>
        </p:nvSpPr>
        <p:spPr>
          <a:xfrm>
            <a:off x="2423160" y="929640"/>
            <a:ext cx="819150" cy="603885"/>
          </a:xfrm>
          <a:custGeom>
            <a:avLst/>
            <a:gdLst>
              <a:gd name="connsiteX0" fmla="*/ 0 w 819150"/>
              <a:gd name="connsiteY0" fmla="*/ 156210 h 603885"/>
              <a:gd name="connsiteX1" fmla="*/ 445770 w 819150"/>
              <a:gd name="connsiteY1" fmla="*/ 30480 h 603885"/>
              <a:gd name="connsiteX2" fmla="*/ 800100 w 819150"/>
              <a:gd name="connsiteY2" fmla="*/ 339090 h 603885"/>
              <a:gd name="connsiteX3" fmla="*/ 331470 w 819150"/>
              <a:gd name="connsiteY3" fmla="*/ 567690 h 603885"/>
              <a:gd name="connsiteX4" fmla="*/ 68580 w 819150"/>
              <a:gd name="connsiteY4" fmla="*/ 121920 h 603885"/>
              <a:gd name="connsiteX5" fmla="*/ 137160 w 819150"/>
              <a:gd name="connsiteY5" fmla="*/ 76200 h 603885"/>
              <a:gd name="connsiteX6" fmla="*/ 114300 w 819150"/>
              <a:gd name="connsiteY6" fmla="*/ 121920 h 6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603885">
                <a:moveTo>
                  <a:pt x="0" y="156210"/>
                </a:moveTo>
                <a:cubicBezTo>
                  <a:pt x="156210" y="78105"/>
                  <a:pt x="312420" y="0"/>
                  <a:pt x="445770" y="30480"/>
                </a:cubicBezTo>
                <a:cubicBezTo>
                  <a:pt x="579120" y="60960"/>
                  <a:pt x="819150" y="249555"/>
                  <a:pt x="800100" y="339090"/>
                </a:cubicBezTo>
                <a:cubicBezTo>
                  <a:pt x="781050" y="428625"/>
                  <a:pt x="453390" y="603885"/>
                  <a:pt x="331470" y="567690"/>
                </a:cubicBezTo>
                <a:cubicBezTo>
                  <a:pt x="209550" y="531495"/>
                  <a:pt x="100965" y="203835"/>
                  <a:pt x="68580" y="121920"/>
                </a:cubicBezTo>
                <a:cubicBezTo>
                  <a:pt x="36195" y="40005"/>
                  <a:pt x="129540" y="76200"/>
                  <a:pt x="137160" y="76200"/>
                </a:cubicBezTo>
                <a:cubicBezTo>
                  <a:pt x="144780" y="76200"/>
                  <a:pt x="129540" y="99060"/>
                  <a:pt x="114300" y="12192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>
            <a:hlinkClick r:id="rId7" action="ppaction://hlinksldjump"/>
          </p:cNvPr>
          <p:cNvSpPr/>
          <p:nvPr/>
        </p:nvSpPr>
        <p:spPr>
          <a:xfrm>
            <a:off x="3375660" y="1184910"/>
            <a:ext cx="691515" cy="514350"/>
          </a:xfrm>
          <a:custGeom>
            <a:avLst/>
            <a:gdLst>
              <a:gd name="connsiteX0" fmla="*/ 87630 w 691515"/>
              <a:gd name="connsiteY0" fmla="*/ 95250 h 514350"/>
              <a:gd name="connsiteX1" fmla="*/ 624840 w 691515"/>
              <a:gd name="connsiteY1" fmla="*/ 60960 h 514350"/>
              <a:gd name="connsiteX2" fmla="*/ 487680 w 691515"/>
              <a:gd name="connsiteY2" fmla="*/ 461010 h 514350"/>
              <a:gd name="connsiteX3" fmla="*/ 99060 w 691515"/>
              <a:gd name="connsiteY3" fmla="*/ 381000 h 514350"/>
              <a:gd name="connsiteX4" fmla="*/ 87630 w 691515"/>
              <a:gd name="connsiteY4" fmla="*/ 952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515" h="514350">
                <a:moveTo>
                  <a:pt x="87630" y="95250"/>
                </a:moveTo>
                <a:cubicBezTo>
                  <a:pt x="175260" y="41910"/>
                  <a:pt x="558165" y="0"/>
                  <a:pt x="624840" y="60960"/>
                </a:cubicBezTo>
                <a:cubicBezTo>
                  <a:pt x="691515" y="121920"/>
                  <a:pt x="575310" y="407670"/>
                  <a:pt x="487680" y="461010"/>
                </a:cubicBezTo>
                <a:cubicBezTo>
                  <a:pt x="400050" y="514350"/>
                  <a:pt x="161925" y="445770"/>
                  <a:pt x="99060" y="381000"/>
                </a:cubicBezTo>
                <a:cubicBezTo>
                  <a:pt x="36195" y="316230"/>
                  <a:pt x="0" y="148590"/>
                  <a:pt x="87630" y="9525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hlinkClick r:id="rId8" action="ppaction://hlinksldjump"/>
          </p:cNvPr>
          <p:cNvSpPr/>
          <p:nvPr/>
        </p:nvSpPr>
        <p:spPr>
          <a:xfrm>
            <a:off x="1781175" y="1396365"/>
            <a:ext cx="495300" cy="596265"/>
          </a:xfrm>
          <a:custGeom>
            <a:avLst/>
            <a:gdLst>
              <a:gd name="connsiteX0" fmla="*/ 24765 w 495300"/>
              <a:gd name="connsiteY0" fmla="*/ 283845 h 596265"/>
              <a:gd name="connsiteX1" fmla="*/ 310515 w 495300"/>
              <a:gd name="connsiteY1" fmla="*/ 9525 h 596265"/>
              <a:gd name="connsiteX2" fmla="*/ 470535 w 495300"/>
              <a:gd name="connsiteY2" fmla="*/ 226695 h 596265"/>
              <a:gd name="connsiteX3" fmla="*/ 161925 w 495300"/>
              <a:gd name="connsiteY3" fmla="*/ 592455 h 596265"/>
              <a:gd name="connsiteX4" fmla="*/ 24765 w 495300"/>
              <a:gd name="connsiteY4" fmla="*/ 283845 h 5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596265">
                <a:moveTo>
                  <a:pt x="24765" y="283845"/>
                </a:moveTo>
                <a:cubicBezTo>
                  <a:pt x="49530" y="186690"/>
                  <a:pt x="236220" y="19050"/>
                  <a:pt x="310515" y="9525"/>
                </a:cubicBezTo>
                <a:cubicBezTo>
                  <a:pt x="384810" y="0"/>
                  <a:pt x="495300" y="129540"/>
                  <a:pt x="470535" y="226695"/>
                </a:cubicBezTo>
                <a:cubicBezTo>
                  <a:pt x="445770" y="323850"/>
                  <a:pt x="234315" y="588645"/>
                  <a:pt x="161925" y="592455"/>
                </a:cubicBezTo>
                <a:cubicBezTo>
                  <a:pt x="89535" y="596265"/>
                  <a:pt x="0" y="381000"/>
                  <a:pt x="24765" y="283845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hlinkClick r:id="rId9" action="ppaction://hlinksldjump"/>
          </p:cNvPr>
          <p:cNvSpPr/>
          <p:nvPr/>
        </p:nvSpPr>
        <p:spPr>
          <a:xfrm>
            <a:off x="2156460" y="1796415"/>
            <a:ext cx="508635" cy="676275"/>
          </a:xfrm>
          <a:custGeom>
            <a:avLst/>
            <a:gdLst>
              <a:gd name="connsiteX0" fmla="*/ 49530 w 508635"/>
              <a:gd name="connsiteY0" fmla="*/ 100965 h 676275"/>
              <a:gd name="connsiteX1" fmla="*/ 449580 w 508635"/>
              <a:gd name="connsiteY1" fmla="*/ 43815 h 676275"/>
              <a:gd name="connsiteX2" fmla="*/ 403860 w 508635"/>
              <a:gd name="connsiteY2" fmla="*/ 272415 h 676275"/>
              <a:gd name="connsiteX3" fmla="*/ 152400 w 508635"/>
              <a:gd name="connsiteY3" fmla="*/ 649605 h 676275"/>
              <a:gd name="connsiteX4" fmla="*/ 49530 w 508635"/>
              <a:gd name="connsiteY4" fmla="*/ 10096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" h="676275">
                <a:moveTo>
                  <a:pt x="49530" y="100965"/>
                </a:moveTo>
                <a:cubicBezTo>
                  <a:pt x="99060" y="0"/>
                  <a:pt x="390525" y="15240"/>
                  <a:pt x="449580" y="43815"/>
                </a:cubicBezTo>
                <a:cubicBezTo>
                  <a:pt x="508635" y="72390"/>
                  <a:pt x="453390" y="171450"/>
                  <a:pt x="403860" y="272415"/>
                </a:cubicBezTo>
                <a:cubicBezTo>
                  <a:pt x="354330" y="373380"/>
                  <a:pt x="205740" y="676275"/>
                  <a:pt x="152400" y="649605"/>
                </a:cubicBezTo>
                <a:cubicBezTo>
                  <a:pt x="99060" y="622935"/>
                  <a:pt x="0" y="201930"/>
                  <a:pt x="49530" y="1009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hlinkClick r:id="rId10" action="ppaction://hlinksldjump"/>
          </p:cNvPr>
          <p:cNvSpPr/>
          <p:nvPr/>
        </p:nvSpPr>
        <p:spPr>
          <a:xfrm>
            <a:off x="2779395" y="1878330"/>
            <a:ext cx="988695" cy="1102995"/>
          </a:xfrm>
          <a:custGeom>
            <a:avLst/>
            <a:gdLst>
              <a:gd name="connsiteX0" fmla="*/ 158115 w 988695"/>
              <a:gd name="connsiteY0" fmla="*/ 373380 h 1102995"/>
              <a:gd name="connsiteX1" fmla="*/ 523875 w 988695"/>
              <a:gd name="connsiteY1" fmla="*/ 7620 h 1102995"/>
              <a:gd name="connsiteX2" fmla="*/ 672465 w 988695"/>
              <a:gd name="connsiteY2" fmla="*/ 419100 h 1102995"/>
              <a:gd name="connsiteX3" fmla="*/ 946785 w 988695"/>
              <a:gd name="connsiteY3" fmla="*/ 453390 h 1102995"/>
              <a:gd name="connsiteX4" fmla="*/ 923925 w 988695"/>
              <a:gd name="connsiteY4" fmla="*/ 739140 h 1102995"/>
              <a:gd name="connsiteX5" fmla="*/ 706755 w 988695"/>
              <a:gd name="connsiteY5" fmla="*/ 876300 h 1102995"/>
              <a:gd name="connsiteX6" fmla="*/ 775335 w 988695"/>
              <a:gd name="connsiteY6" fmla="*/ 1082040 h 1102995"/>
              <a:gd name="connsiteX7" fmla="*/ 89535 w 988695"/>
              <a:gd name="connsiteY7" fmla="*/ 750570 h 1102995"/>
              <a:gd name="connsiteX8" fmla="*/ 238125 w 988695"/>
              <a:gd name="connsiteY8" fmla="*/ 590550 h 1102995"/>
              <a:gd name="connsiteX9" fmla="*/ 215265 w 988695"/>
              <a:gd name="connsiteY9" fmla="*/ 327660 h 1102995"/>
              <a:gd name="connsiteX10" fmla="*/ 215265 w 988695"/>
              <a:gd name="connsiteY10" fmla="*/ 293370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695" h="1102995">
                <a:moveTo>
                  <a:pt x="158115" y="373380"/>
                </a:moveTo>
                <a:cubicBezTo>
                  <a:pt x="298132" y="186690"/>
                  <a:pt x="438150" y="0"/>
                  <a:pt x="523875" y="7620"/>
                </a:cubicBezTo>
                <a:cubicBezTo>
                  <a:pt x="609600" y="15240"/>
                  <a:pt x="601980" y="344805"/>
                  <a:pt x="672465" y="419100"/>
                </a:cubicBezTo>
                <a:cubicBezTo>
                  <a:pt x="742950" y="493395"/>
                  <a:pt x="904875" y="400050"/>
                  <a:pt x="946785" y="453390"/>
                </a:cubicBezTo>
                <a:cubicBezTo>
                  <a:pt x="988695" y="506730"/>
                  <a:pt x="963930" y="668655"/>
                  <a:pt x="923925" y="739140"/>
                </a:cubicBezTo>
                <a:cubicBezTo>
                  <a:pt x="883920" y="809625"/>
                  <a:pt x="731520" y="819150"/>
                  <a:pt x="706755" y="876300"/>
                </a:cubicBezTo>
                <a:cubicBezTo>
                  <a:pt x="681990" y="933450"/>
                  <a:pt x="878205" y="1102995"/>
                  <a:pt x="775335" y="1082040"/>
                </a:cubicBezTo>
                <a:cubicBezTo>
                  <a:pt x="672465" y="1061085"/>
                  <a:pt x="179070" y="832485"/>
                  <a:pt x="89535" y="750570"/>
                </a:cubicBezTo>
                <a:cubicBezTo>
                  <a:pt x="0" y="668655"/>
                  <a:pt x="217170" y="661035"/>
                  <a:pt x="238125" y="590550"/>
                </a:cubicBezTo>
                <a:cubicBezTo>
                  <a:pt x="259080" y="520065"/>
                  <a:pt x="219075" y="377190"/>
                  <a:pt x="215265" y="327660"/>
                </a:cubicBezTo>
                <a:cubicBezTo>
                  <a:pt x="211455" y="278130"/>
                  <a:pt x="213360" y="285750"/>
                  <a:pt x="215265" y="29337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hlinkClick r:id="rId11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12" action="ppaction://hlinksldjump"/>
          </p:cNvPr>
          <p:cNvSpPr/>
          <p:nvPr/>
        </p:nvSpPr>
        <p:spPr>
          <a:xfrm>
            <a:off x="3377565" y="2558415"/>
            <a:ext cx="2994660" cy="2787015"/>
          </a:xfrm>
          <a:custGeom>
            <a:avLst/>
            <a:gdLst>
              <a:gd name="connsiteX0" fmla="*/ 257175 w 2994660"/>
              <a:gd name="connsiteY0" fmla="*/ 253365 h 2787015"/>
              <a:gd name="connsiteX1" fmla="*/ 1743075 w 2994660"/>
              <a:gd name="connsiteY1" fmla="*/ 81915 h 2787015"/>
              <a:gd name="connsiteX2" fmla="*/ 2931795 w 2994660"/>
              <a:gd name="connsiteY2" fmla="*/ 744855 h 2787015"/>
              <a:gd name="connsiteX3" fmla="*/ 1365885 w 2994660"/>
              <a:gd name="connsiteY3" fmla="*/ 2596515 h 2787015"/>
              <a:gd name="connsiteX4" fmla="*/ 1411605 w 2994660"/>
              <a:gd name="connsiteY4" fmla="*/ 1887855 h 2787015"/>
              <a:gd name="connsiteX5" fmla="*/ 1137285 w 2994660"/>
              <a:gd name="connsiteY5" fmla="*/ 1750695 h 2787015"/>
              <a:gd name="connsiteX6" fmla="*/ 1160145 w 2994660"/>
              <a:gd name="connsiteY6" fmla="*/ 1270635 h 2787015"/>
              <a:gd name="connsiteX7" fmla="*/ 520065 w 2994660"/>
              <a:gd name="connsiteY7" fmla="*/ 836295 h 2787015"/>
              <a:gd name="connsiteX8" fmla="*/ 211455 w 2994660"/>
              <a:gd name="connsiteY8" fmla="*/ 950595 h 2787015"/>
              <a:gd name="connsiteX9" fmla="*/ 17145 w 2994660"/>
              <a:gd name="connsiteY9" fmla="*/ 687705 h 2787015"/>
              <a:gd name="connsiteX10" fmla="*/ 314325 w 2994660"/>
              <a:gd name="connsiteY10" fmla="*/ 504825 h 2787015"/>
              <a:gd name="connsiteX11" fmla="*/ 257175 w 2994660"/>
              <a:gd name="connsiteY11" fmla="*/ 253365 h 278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660" h="2787015">
                <a:moveTo>
                  <a:pt x="257175" y="253365"/>
                </a:moveTo>
                <a:cubicBezTo>
                  <a:pt x="495300" y="182880"/>
                  <a:pt x="1297305" y="0"/>
                  <a:pt x="1743075" y="81915"/>
                </a:cubicBezTo>
                <a:cubicBezTo>
                  <a:pt x="2188845" y="163830"/>
                  <a:pt x="2994660" y="325755"/>
                  <a:pt x="2931795" y="744855"/>
                </a:cubicBezTo>
                <a:cubicBezTo>
                  <a:pt x="2868930" y="1163955"/>
                  <a:pt x="1619250" y="2406015"/>
                  <a:pt x="1365885" y="2596515"/>
                </a:cubicBezTo>
                <a:cubicBezTo>
                  <a:pt x="1112520" y="2787015"/>
                  <a:pt x="1449705" y="2028825"/>
                  <a:pt x="1411605" y="1887855"/>
                </a:cubicBezTo>
                <a:cubicBezTo>
                  <a:pt x="1373505" y="1746885"/>
                  <a:pt x="1179195" y="1853565"/>
                  <a:pt x="1137285" y="1750695"/>
                </a:cubicBezTo>
                <a:cubicBezTo>
                  <a:pt x="1095375" y="1647825"/>
                  <a:pt x="1263015" y="1423035"/>
                  <a:pt x="1160145" y="1270635"/>
                </a:cubicBezTo>
                <a:cubicBezTo>
                  <a:pt x="1057275" y="1118235"/>
                  <a:pt x="678180" y="889635"/>
                  <a:pt x="520065" y="836295"/>
                </a:cubicBezTo>
                <a:cubicBezTo>
                  <a:pt x="361950" y="782955"/>
                  <a:pt x="295275" y="975360"/>
                  <a:pt x="211455" y="950595"/>
                </a:cubicBezTo>
                <a:cubicBezTo>
                  <a:pt x="127635" y="925830"/>
                  <a:pt x="0" y="762000"/>
                  <a:pt x="17145" y="687705"/>
                </a:cubicBezTo>
                <a:cubicBezTo>
                  <a:pt x="34290" y="613410"/>
                  <a:pt x="268605" y="575310"/>
                  <a:pt x="314325" y="504825"/>
                </a:cubicBezTo>
                <a:cubicBezTo>
                  <a:pt x="360045" y="434340"/>
                  <a:pt x="19050" y="323850"/>
                  <a:pt x="257175" y="2533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hlinkClick r:id="rId13" action="ppaction://hlinksldjump"/>
          </p:cNvPr>
          <p:cNvSpPr/>
          <p:nvPr/>
        </p:nvSpPr>
        <p:spPr>
          <a:xfrm>
            <a:off x="2466975" y="2552700"/>
            <a:ext cx="681990" cy="586740"/>
          </a:xfrm>
          <a:custGeom>
            <a:avLst/>
            <a:gdLst>
              <a:gd name="connsiteX0" fmla="*/ 161925 w 681990"/>
              <a:gd name="connsiteY0" fmla="*/ 41910 h 586740"/>
              <a:gd name="connsiteX1" fmla="*/ 653415 w 681990"/>
              <a:gd name="connsiteY1" fmla="*/ 213360 h 586740"/>
              <a:gd name="connsiteX2" fmla="*/ 333375 w 681990"/>
              <a:gd name="connsiteY2" fmla="*/ 544830 h 586740"/>
              <a:gd name="connsiteX3" fmla="*/ 24765 w 681990"/>
              <a:gd name="connsiteY3" fmla="*/ 464820 h 586740"/>
              <a:gd name="connsiteX4" fmla="*/ 161925 w 681990"/>
              <a:gd name="connsiteY4" fmla="*/ 4191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" h="586740">
                <a:moveTo>
                  <a:pt x="161925" y="41910"/>
                </a:moveTo>
                <a:cubicBezTo>
                  <a:pt x="266700" y="0"/>
                  <a:pt x="624840" y="129540"/>
                  <a:pt x="653415" y="213360"/>
                </a:cubicBezTo>
                <a:cubicBezTo>
                  <a:pt x="681990" y="297180"/>
                  <a:pt x="438150" y="502920"/>
                  <a:pt x="333375" y="544830"/>
                </a:cubicBezTo>
                <a:cubicBezTo>
                  <a:pt x="228600" y="586740"/>
                  <a:pt x="49530" y="548640"/>
                  <a:pt x="24765" y="464820"/>
                </a:cubicBezTo>
                <a:cubicBezTo>
                  <a:pt x="0" y="381000"/>
                  <a:pt x="57150" y="83820"/>
                  <a:pt x="161925" y="419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4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5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6" action="ppaction://hlinksldjump"/>
          </p:cNvPr>
          <p:cNvSpPr/>
          <p:nvPr/>
        </p:nvSpPr>
        <p:spPr>
          <a:xfrm>
            <a:off x="3299460" y="4385310"/>
            <a:ext cx="1196340" cy="2444115"/>
          </a:xfrm>
          <a:custGeom>
            <a:avLst/>
            <a:gdLst>
              <a:gd name="connsiteX0" fmla="*/ 495300 w 1196340"/>
              <a:gd name="connsiteY0" fmla="*/ 15240 h 2444115"/>
              <a:gd name="connsiteX1" fmla="*/ 1021080 w 1196340"/>
              <a:gd name="connsiteY1" fmla="*/ 186690 h 2444115"/>
              <a:gd name="connsiteX2" fmla="*/ 998220 w 1196340"/>
              <a:gd name="connsiteY2" fmla="*/ 335280 h 2444115"/>
              <a:gd name="connsiteX3" fmla="*/ 1192530 w 1196340"/>
              <a:gd name="connsiteY3" fmla="*/ 461010 h 2444115"/>
              <a:gd name="connsiteX4" fmla="*/ 1009650 w 1196340"/>
              <a:gd name="connsiteY4" fmla="*/ 586740 h 2444115"/>
              <a:gd name="connsiteX5" fmla="*/ 963930 w 1196340"/>
              <a:gd name="connsiteY5" fmla="*/ 906780 h 2444115"/>
              <a:gd name="connsiteX6" fmla="*/ 1089660 w 1196340"/>
              <a:gd name="connsiteY6" fmla="*/ 1021080 h 2444115"/>
              <a:gd name="connsiteX7" fmla="*/ 323850 w 1196340"/>
              <a:gd name="connsiteY7" fmla="*/ 2266950 h 2444115"/>
              <a:gd name="connsiteX8" fmla="*/ 186690 w 1196340"/>
              <a:gd name="connsiteY8" fmla="*/ 2084070 h 2444115"/>
              <a:gd name="connsiteX9" fmla="*/ 15240 w 1196340"/>
              <a:gd name="connsiteY9" fmla="*/ 1946910 h 2444115"/>
              <a:gd name="connsiteX10" fmla="*/ 95250 w 1196340"/>
              <a:gd name="connsiteY10" fmla="*/ 1226820 h 2444115"/>
              <a:gd name="connsiteX11" fmla="*/ 346710 w 1196340"/>
              <a:gd name="connsiteY11" fmla="*/ 278130 h 2444115"/>
              <a:gd name="connsiteX12" fmla="*/ 495300 w 1196340"/>
              <a:gd name="connsiteY12" fmla="*/ 15240 h 24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340" h="2444115">
                <a:moveTo>
                  <a:pt x="495300" y="15240"/>
                </a:moveTo>
                <a:cubicBezTo>
                  <a:pt x="607695" y="0"/>
                  <a:pt x="937260" y="133350"/>
                  <a:pt x="1021080" y="186690"/>
                </a:cubicBezTo>
                <a:cubicBezTo>
                  <a:pt x="1104900" y="240030"/>
                  <a:pt x="969645" y="289560"/>
                  <a:pt x="998220" y="335280"/>
                </a:cubicBezTo>
                <a:cubicBezTo>
                  <a:pt x="1026795" y="381000"/>
                  <a:pt x="1190625" y="419100"/>
                  <a:pt x="1192530" y="461010"/>
                </a:cubicBezTo>
                <a:cubicBezTo>
                  <a:pt x="1194435" y="502920"/>
                  <a:pt x="1047750" y="512445"/>
                  <a:pt x="1009650" y="586740"/>
                </a:cubicBezTo>
                <a:cubicBezTo>
                  <a:pt x="971550" y="661035"/>
                  <a:pt x="950595" y="834390"/>
                  <a:pt x="963930" y="906780"/>
                </a:cubicBezTo>
                <a:cubicBezTo>
                  <a:pt x="977265" y="979170"/>
                  <a:pt x="1196340" y="794385"/>
                  <a:pt x="1089660" y="1021080"/>
                </a:cubicBezTo>
                <a:cubicBezTo>
                  <a:pt x="982980" y="1247775"/>
                  <a:pt x="474345" y="2089785"/>
                  <a:pt x="323850" y="2266950"/>
                </a:cubicBezTo>
                <a:cubicBezTo>
                  <a:pt x="173355" y="2444115"/>
                  <a:pt x="238125" y="2137410"/>
                  <a:pt x="186690" y="2084070"/>
                </a:cubicBezTo>
                <a:cubicBezTo>
                  <a:pt x="135255" y="2030730"/>
                  <a:pt x="30480" y="2089785"/>
                  <a:pt x="15240" y="1946910"/>
                </a:cubicBezTo>
                <a:cubicBezTo>
                  <a:pt x="0" y="1804035"/>
                  <a:pt x="40005" y="1504950"/>
                  <a:pt x="95250" y="1226820"/>
                </a:cubicBezTo>
                <a:cubicBezTo>
                  <a:pt x="150495" y="948690"/>
                  <a:pt x="274320" y="480060"/>
                  <a:pt x="346710" y="278130"/>
                </a:cubicBezTo>
                <a:cubicBezTo>
                  <a:pt x="419100" y="76200"/>
                  <a:pt x="382905" y="30480"/>
                  <a:pt x="49530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7" action="ppaction://hlinksldjump"/>
          </p:cNvPr>
          <p:cNvSpPr/>
          <p:nvPr/>
        </p:nvSpPr>
        <p:spPr>
          <a:xfrm>
            <a:off x="2935605" y="3749040"/>
            <a:ext cx="790575" cy="3068955"/>
          </a:xfrm>
          <a:custGeom>
            <a:avLst/>
            <a:gdLst>
              <a:gd name="connsiteX0" fmla="*/ 630555 w 790575"/>
              <a:gd name="connsiteY0" fmla="*/ 274320 h 3068955"/>
              <a:gd name="connsiteX1" fmla="*/ 779145 w 790575"/>
              <a:gd name="connsiteY1" fmla="*/ 765810 h 3068955"/>
              <a:gd name="connsiteX2" fmla="*/ 699135 w 790575"/>
              <a:gd name="connsiteY2" fmla="*/ 697230 h 3068955"/>
              <a:gd name="connsiteX3" fmla="*/ 561975 w 790575"/>
              <a:gd name="connsiteY3" fmla="*/ 1143000 h 3068955"/>
              <a:gd name="connsiteX4" fmla="*/ 561975 w 790575"/>
              <a:gd name="connsiteY4" fmla="*/ 1474470 h 3068955"/>
              <a:gd name="connsiteX5" fmla="*/ 424815 w 790575"/>
              <a:gd name="connsiteY5" fmla="*/ 1714500 h 3068955"/>
              <a:gd name="connsiteX6" fmla="*/ 401955 w 790575"/>
              <a:gd name="connsiteY6" fmla="*/ 2263140 h 3068955"/>
              <a:gd name="connsiteX7" fmla="*/ 276225 w 790575"/>
              <a:gd name="connsiteY7" fmla="*/ 2514600 h 3068955"/>
              <a:gd name="connsiteX8" fmla="*/ 527685 w 790575"/>
              <a:gd name="connsiteY8" fmla="*/ 2720340 h 3068955"/>
              <a:gd name="connsiteX9" fmla="*/ 390525 w 790575"/>
              <a:gd name="connsiteY9" fmla="*/ 3017520 h 3068955"/>
              <a:gd name="connsiteX10" fmla="*/ 36195 w 790575"/>
              <a:gd name="connsiteY10" fmla="*/ 2411730 h 3068955"/>
              <a:gd name="connsiteX11" fmla="*/ 630555 w 790575"/>
              <a:gd name="connsiteY11" fmla="*/ 274320 h 30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75" h="3068955">
                <a:moveTo>
                  <a:pt x="630555" y="274320"/>
                </a:moveTo>
                <a:cubicBezTo>
                  <a:pt x="754380" y="0"/>
                  <a:pt x="767715" y="695325"/>
                  <a:pt x="779145" y="765810"/>
                </a:cubicBezTo>
                <a:cubicBezTo>
                  <a:pt x="790575" y="836295"/>
                  <a:pt x="735330" y="634365"/>
                  <a:pt x="699135" y="697230"/>
                </a:cubicBezTo>
                <a:cubicBezTo>
                  <a:pt x="662940" y="760095"/>
                  <a:pt x="584835" y="1013460"/>
                  <a:pt x="561975" y="1143000"/>
                </a:cubicBezTo>
                <a:cubicBezTo>
                  <a:pt x="539115" y="1272540"/>
                  <a:pt x="584835" y="1379220"/>
                  <a:pt x="561975" y="1474470"/>
                </a:cubicBezTo>
                <a:cubicBezTo>
                  <a:pt x="539115" y="1569720"/>
                  <a:pt x="451485" y="1583055"/>
                  <a:pt x="424815" y="1714500"/>
                </a:cubicBezTo>
                <a:cubicBezTo>
                  <a:pt x="398145" y="1845945"/>
                  <a:pt x="426720" y="2129790"/>
                  <a:pt x="401955" y="2263140"/>
                </a:cubicBezTo>
                <a:cubicBezTo>
                  <a:pt x="377190" y="2396490"/>
                  <a:pt x="255270" y="2438400"/>
                  <a:pt x="276225" y="2514600"/>
                </a:cubicBezTo>
                <a:cubicBezTo>
                  <a:pt x="297180" y="2590800"/>
                  <a:pt x="508635" y="2636520"/>
                  <a:pt x="527685" y="2720340"/>
                </a:cubicBezTo>
                <a:cubicBezTo>
                  <a:pt x="546735" y="2804160"/>
                  <a:pt x="472440" y="3068955"/>
                  <a:pt x="390525" y="3017520"/>
                </a:cubicBezTo>
                <a:cubicBezTo>
                  <a:pt x="308610" y="2966085"/>
                  <a:pt x="0" y="2868930"/>
                  <a:pt x="36195" y="2411730"/>
                </a:cubicBezTo>
                <a:cubicBezTo>
                  <a:pt x="72390" y="1954530"/>
                  <a:pt x="506730" y="548640"/>
                  <a:pt x="630555" y="2743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8" action="ppaction://hlinksldjump"/>
          </p:cNvPr>
          <p:cNvSpPr/>
          <p:nvPr/>
        </p:nvSpPr>
        <p:spPr>
          <a:xfrm>
            <a:off x="-259080" y="-11239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hlinkClick r:id="rId19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20" action="ppaction://hlinksldjump"/>
          </p:cNvPr>
          <p:cNvSpPr/>
          <p:nvPr/>
        </p:nvSpPr>
        <p:spPr>
          <a:xfrm>
            <a:off x="4070985" y="4149090"/>
            <a:ext cx="575310" cy="619125"/>
          </a:xfrm>
          <a:custGeom>
            <a:avLst/>
            <a:gdLst>
              <a:gd name="connsiteX0" fmla="*/ 158115 w 575310"/>
              <a:gd name="connsiteY0" fmla="*/ 45720 h 619125"/>
              <a:gd name="connsiteX1" fmla="*/ 318135 w 575310"/>
              <a:gd name="connsiteY1" fmla="*/ 34290 h 619125"/>
              <a:gd name="connsiteX2" fmla="*/ 352425 w 575310"/>
              <a:gd name="connsiteY2" fmla="*/ 251460 h 619125"/>
              <a:gd name="connsiteX3" fmla="*/ 501015 w 575310"/>
              <a:gd name="connsiteY3" fmla="*/ 274320 h 619125"/>
              <a:gd name="connsiteX4" fmla="*/ 569595 w 575310"/>
              <a:gd name="connsiteY4" fmla="*/ 422910 h 619125"/>
              <a:gd name="connsiteX5" fmla="*/ 466725 w 575310"/>
              <a:gd name="connsiteY5" fmla="*/ 594360 h 619125"/>
              <a:gd name="connsiteX6" fmla="*/ 306705 w 575310"/>
              <a:gd name="connsiteY6" fmla="*/ 571500 h 619125"/>
              <a:gd name="connsiteX7" fmla="*/ 409575 w 575310"/>
              <a:gd name="connsiteY7" fmla="*/ 411480 h 619125"/>
              <a:gd name="connsiteX8" fmla="*/ 43815 w 575310"/>
              <a:gd name="connsiteY8" fmla="*/ 228600 h 619125"/>
              <a:gd name="connsiteX9" fmla="*/ 158115 w 575310"/>
              <a:gd name="connsiteY9" fmla="*/ 4572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310" h="619125">
                <a:moveTo>
                  <a:pt x="158115" y="45720"/>
                </a:moveTo>
                <a:cubicBezTo>
                  <a:pt x="203835" y="13335"/>
                  <a:pt x="285750" y="0"/>
                  <a:pt x="318135" y="34290"/>
                </a:cubicBezTo>
                <a:cubicBezTo>
                  <a:pt x="350520" y="68580"/>
                  <a:pt x="321945" y="211455"/>
                  <a:pt x="352425" y="251460"/>
                </a:cubicBezTo>
                <a:cubicBezTo>
                  <a:pt x="382905" y="291465"/>
                  <a:pt x="464820" y="245745"/>
                  <a:pt x="501015" y="274320"/>
                </a:cubicBezTo>
                <a:cubicBezTo>
                  <a:pt x="537210" y="302895"/>
                  <a:pt x="575310" y="369570"/>
                  <a:pt x="569595" y="422910"/>
                </a:cubicBezTo>
                <a:cubicBezTo>
                  <a:pt x="563880" y="476250"/>
                  <a:pt x="510540" y="569595"/>
                  <a:pt x="466725" y="594360"/>
                </a:cubicBezTo>
                <a:cubicBezTo>
                  <a:pt x="422910" y="619125"/>
                  <a:pt x="316230" y="601980"/>
                  <a:pt x="306705" y="571500"/>
                </a:cubicBezTo>
                <a:cubicBezTo>
                  <a:pt x="297180" y="541020"/>
                  <a:pt x="453390" y="468630"/>
                  <a:pt x="409575" y="411480"/>
                </a:cubicBezTo>
                <a:cubicBezTo>
                  <a:pt x="365760" y="354330"/>
                  <a:pt x="87630" y="287655"/>
                  <a:pt x="43815" y="228600"/>
                </a:cubicBezTo>
                <a:cubicBezTo>
                  <a:pt x="0" y="169545"/>
                  <a:pt x="112395" y="78105"/>
                  <a:pt x="158115" y="457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>
            <a:hlinkClick r:id="rId21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22" action="ppaction://hlinksldjump"/>
          </p:cNvPr>
          <p:cNvSpPr/>
          <p:nvPr/>
        </p:nvSpPr>
        <p:spPr>
          <a:xfrm>
            <a:off x="2506980" y="1870710"/>
            <a:ext cx="563880" cy="440055"/>
          </a:xfrm>
          <a:custGeom>
            <a:avLst/>
            <a:gdLst>
              <a:gd name="connsiteX0" fmla="*/ 41910 w 563880"/>
              <a:gd name="connsiteY0" fmla="*/ 346710 h 440055"/>
              <a:gd name="connsiteX1" fmla="*/ 99060 w 563880"/>
              <a:gd name="connsiteY1" fmla="*/ 95250 h 440055"/>
              <a:gd name="connsiteX2" fmla="*/ 521970 w 563880"/>
              <a:gd name="connsiteY2" fmla="*/ 49530 h 440055"/>
              <a:gd name="connsiteX3" fmla="*/ 350520 w 563880"/>
              <a:gd name="connsiteY3" fmla="*/ 392430 h 440055"/>
              <a:gd name="connsiteX4" fmla="*/ 41910 w 563880"/>
              <a:gd name="connsiteY4" fmla="*/ 34671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" h="440055">
                <a:moveTo>
                  <a:pt x="41910" y="346710"/>
                </a:moveTo>
                <a:cubicBezTo>
                  <a:pt x="0" y="297180"/>
                  <a:pt x="19050" y="144780"/>
                  <a:pt x="99060" y="95250"/>
                </a:cubicBezTo>
                <a:cubicBezTo>
                  <a:pt x="179070" y="45720"/>
                  <a:pt x="480060" y="0"/>
                  <a:pt x="521970" y="49530"/>
                </a:cubicBezTo>
                <a:cubicBezTo>
                  <a:pt x="563880" y="99060"/>
                  <a:pt x="434340" y="344805"/>
                  <a:pt x="350520" y="392430"/>
                </a:cubicBezTo>
                <a:cubicBezTo>
                  <a:pt x="266700" y="440055"/>
                  <a:pt x="83820" y="396240"/>
                  <a:pt x="41910" y="3467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Parchemin horizontal 24"/>
          <p:cNvSpPr/>
          <p:nvPr/>
        </p:nvSpPr>
        <p:spPr>
          <a:xfrm>
            <a:off x="6500826" y="6286496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Las </a:t>
            </a:r>
            <a:r>
              <a:rPr lang="fr-FR" dirty="0" err="1" smtClean="0">
                <a:solidFill>
                  <a:sysClr val="windowText" lastClr="000000"/>
                </a:solidFill>
              </a:rPr>
              <a:t>playas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rot="10800000" flipV="1">
            <a:off x="3428992" y="571480"/>
            <a:ext cx="642946" cy="5715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929058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Picture 2" descr="http://www.banderas-mundo.es/data/flags/big/d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643182"/>
            <a:ext cx="1819241" cy="1136701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929058" y="214290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err="1" smtClean="0">
                <a:solidFill>
                  <a:schemeClr val="accent4">
                    <a:lumMod val="75000"/>
                  </a:schemeClr>
                </a:solidFill>
              </a:rPr>
              <a:t>República</a:t>
            </a:r>
            <a:r>
              <a:rPr lang="fr-FR" b="1" u="sng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b="1" u="sng" dirty="0" err="1" smtClean="0">
                <a:solidFill>
                  <a:schemeClr val="accent4">
                    <a:lumMod val="75000"/>
                  </a:schemeClr>
                </a:solidFill>
              </a:rPr>
              <a:t>Dominicana</a:t>
            </a:r>
            <a:endParaRPr lang="fr-FR" b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fr-FR" sz="1400" b="1" dirty="0" err="1" smtClean="0">
                <a:solidFill>
                  <a:schemeClr val="accent4">
                    <a:lumMod val="75000"/>
                  </a:schemeClr>
                </a:solidFill>
              </a:rPr>
              <a:t>Lengua</a:t>
            </a:r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accent4">
                    <a:lumMod val="75000"/>
                  </a:schemeClr>
                </a:solidFill>
              </a:rPr>
              <a:t>oficial</a:t>
            </a:r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</a:rPr>
              <a:t> : el </a:t>
            </a:r>
            <a:r>
              <a:rPr lang="fr-FR" sz="1400" b="1" dirty="0" err="1" smtClean="0">
                <a:solidFill>
                  <a:schemeClr val="accent4">
                    <a:lumMod val="75000"/>
                  </a:schemeClr>
                </a:solidFill>
              </a:rPr>
              <a:t>español</a:t>
            </a:r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</a:rPr>
              <a:t>Capital : Santo Domingo</a:t>
            </a:r>
          </a:p>
          <a:p>
            <a:pPr algn="just"/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</a:rPr>
              <a:t>Habitante : </a:t>
            </a:r>
            <a:r>
              <a:rPr lang="fr-FR" sz="1400" b="1" dirty="0" err="1" smtClean="0">
                <a:solidFill>
                  <a:schemeClr val="accent4">
                    <a:lumMod val="75000"/>
                  </a:schemeClr>
                </a:solidFill>
              </a:rPr>
              <a:t>dominicano</a:t>
            </a:r>
            <a:r>
              <a:rPr lang="fr-FR" sz="1400" b="1" dirty="0" smtClean="0">
                <a:solidFill>
                  <a:schemeClr val="accent4">
                    <a:lumMod val="75000"/>
                  </a:schemeClr>
                </a:solidFill>
              </a:rPr>
              <a:t>/a</a:t>
            </a:r>
            <a:endParaRPr lang="fr-FR" sz="1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386" name="Picture 2" descr="http://www.google.fr/url?source=imglanding&amp;ct=img&amp;q=http://blog.belivehotels.com/wp-content/uploads/2011/12/Cayo-Levantado.jpg&amp;sa=X&amp;ei=bR9KVc3jFoKrU7bFgcAK&amp;ved=0CAkQ8wc&amp;usg=AFQjCNElRqByYDzS-F2UKcr1u4otHq_NI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0078" y="4786322"/>
            <a:ext cx="3483410" cy="1904990"/>
          </a:xfrm>
          <a:prstGeom prst="rect">
            <a:avLst/>
          </a:prstGeom>
          <a:noFill/>
        </p:spPr>
      </p:pic>
      <p:sp>
        <p:nvSpPr>
          <p:cNvPr id="7" name="Forme libre 6">
            <a:hlinkClick r:id="rId5" action="ppaction://hlinksldjump"/>
          </p:cNvPr>
          <p:cNvSpPr/>
          <p:nvPr/>
        </p:nvSpPr>
        <p:spPr>
          <a:xfrm>
            <a:off x="104775" y="173355"/>
            <a:ext cx="2207895" cy="1520190"/>
          </a:xfrm>
          <a:custGeom>
            <a:avLst/>
            <a:gdLst>
              <a:gd name="connsiteX0" fmla="*/ 203835 w 2207895"/>
              <a:gd name="connsiteY0" fmla="*/ 55245 h 1520190"/>
              <a:gd name="connsiteX1" fmla="*/ 1369695 w 2207895"/>
              <a:gd name="connsiteY1" fmla="*/ 626745 h 1520190"/>
              <a:gd name="connsiteX2" fmla="*/ 1495425 w 2207895"/>
              <a:gd name="connsiteY2" fmla="*/ 1255395 h 1520190"/>
              <a:gd name="connsiteX3" fmla="*/ 2112645 w 2207895"/>
              <a:gd name="connsiteY3" fmla="*/ 935355 h 1520190"/>
              <a:gd name="connsiteX4" fmla="*/ 2066925 w 2207895"/>
              <a:gd name="connsiteY4" fmla="*/ 1278255 h 1520190"/>
              <a:gd name="connsiteX5" fmla="*/ 1689735 w 2207895"/>
              <a:gd name="connsiteY5" fmla="*/ 1495425 h 1520190"/>
              <a:gd name="connsiteX6" fmla="*/ 786765 w 2207895"/>
              <a:gd name="connsiteY6" fmla="*/ 1129665 h 1520190"/>
              <a:gd name="connsiteX7" fmla="*/ 146685 w 2207895"/>
              <a:gd name="connsiteY7" fmla="*/ 295275 h 1520190"/>
              <a:gd name="connsiteX8" fmla="*/ 203835 w 2207895"/>
              <a:gd name="connsiteY8" fmla="*/ 55245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95" h="1520190">
                <a:moveTo>
                  <a:pt x="203835" y="55245"/>
                </a:moveTo>
                <a:cubicBezTo>
                  <a:pt x="407670" y="110490"/>
                  <a:pt x="1154430" y="426720"/>
                  <a:pt x="1369695" y="626745"/>
                </a:cubicBezTo>
                <a:cubicBezTo>
                  <a:pt x="1584960" y="826770"/>
                  <a:pt x="1371600" y="1203960"/>
                  <a:pt x="1495425" y="1255395"/>
                </a:cubicBezTo>
                <a:cubicBezTo>
                  <a:pt x="1619250" y="1306830"/>
                  <a:pt x="2017395" y="931545"/>
                  <a:pt x="2112645" y="935355"/>
                </a:cubicBezTo>
                <a:cubicBezTo>
                  <a:pt x="2207895" y="939165"/>
                  <a:pt x="2137410" y="1184910"/>
                  <a:pt x="2066925" y="1278255"/>
                </a:cubicBezTo>
                <a:cubicBezTo>
                  <a:pt x="1996440" y="1371600"/>
                  <a:pt x="1903095" y="1520190"/>
                  <a:pt x="1689735" y="1495425"/>
                </a:cubicBezTo>
                <a:cubicBezTo>
                  <a:pt x="1476375" y="1470660"/>
                  <a:pt x="1043940" y="1329690"/>
                  <a:pt x="786765" y="1129665"/>
                </a:cubicBezTo>
                <a:cubicBezTo>
                  <a:pt x="529590" y="929640"/>
                  <a:pt x="238125" y="472440"/>
                  <a:pt x="146685" y="295275"/>
                </a:cubicBezTo>
                <a:cubicBezTo>
                  <a:pt x="55245" y="118110"/>
                  <a:pt x="0" y="0"/>
                  <a:pt x="203835" y="552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>
            <a:hlinkClick r:id="rId6" action="ppaction://hlinksldjump"/>
          </p:cNvPr>
          <p:cNvSpPr/>
          <p:nvPr/>
        </p:nvSpPr>
        <p:spPr>
          <a:xfrm>
            <a:off x="2423160" y="929640"/>
            <a:ext cx="819150" cy="603885"/>
          </a:xfrm>
          <a:custGeom>
            <a:avLst/>
            <a:gdLst>
              <a:gd name="connsiteX0" fmla="*/ 0 w 819150"/>
              <a:gd name="connsiteY0" fmla="*/ 156210 h 603885"/>
              <a:gd name="connsiteX1" fmla="*/ 445770 w 819150"/>
              <a:gd name="connsiteY1" fmla="*/ 30480 h 603885"/>
              <a:gd name="connsiteX2" fmla="*/ 800100 w 819150"/>
              <a:gd name="connsiteY2" fmla="*/ 339090 h 603885"/>
              <a:gd name="connsiteX3" fmla="*/ 331470 w 819150"/>
              <a:gd name="connsiteY3" fmla="*/ 567690 h 603885"/>
              <a:gd name="connsiteX4" fmla="*/ 68580 w 819150"/>
              <a:gd name="connsiteY4" fmla="*/ 121920 h 603885"/>
              <a:gd name="connsiteX5" fmla="*/ 137160 w 819150"/>
              <a:gd name="connsiteY5" fmla="*/ 76200 h 603885"/>
              <a:gd name="connsiteX6" fmla="*/ 114300 w 819150"/>
              <a:gd name="connsiteY6" fmla="*/ 121920 h 6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603885">
                <a:moveTo>
                  <a:pt x="0" y="156210"/>
                </a:moveTo>
                <a:cubicBezTo>
                  <a:pt x="156210" y="78105"/>
                  <a:pt x="312420" y="0"/>
                  <a:pt x="445770" y="30480"/>
                </a:cubicBezTo>
                <a:cubicBezTo>
                  <a:pt x="579120" y="60960"/>
                  <a:pt x="819150" y="249555"/>
                  <a:pt x="800100" y="339090"/>
                </a:cubicBezTo>
                <a:cubicBezTo>
                  <a:pt x="781050" y="428625"/>
                  <a:pt x="453390" y="603885"/>
                  <a:pt x="331470" y="567690"/>
                </a:cubicBezTo>
                <a:cubicBezTo>
                  <a:pt x="209550" y="531495"/>
                  <a:pt x="100965" y="203835"/>
                  <a:pt x="68580" y="121920"/>
                </a:cubicBezTo>
                <a:cubicBezTo>
                  <a:pt x="36195" y="40005"/>
                  <a:pt x="129540" y="76200"/>
                  <a:pt x="137160" y="76200"/>
                </a:cubicBezTo>
                <a:cubicBezTo>
                  <a:pt x="144780" y="76200"/>
                  <a:pt x="129540" y="99060"/>
                  <a:pt x="114300" y="12192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>
            <a:hlinkClick r:id="rId7" action="ppaction://hlinksldjump"/>
          </p:cNvPr>
          <p:cNvSpPr/>
          <p:nvPr/>
        </p:nvSpPr>
        <p:spPr>
          <a:xfrm>
            <a:off x="3089910" y="1280160"/>
            <a:ext cx="358140" cy="262890"/>
          </a:xfrm>
          <a:custGeom>
            <a:avLst/>
            <a:gdLst>
              <a:gd name="connsiteX0" fmla="*/ 19050 w 358140"/>
              <a:gd name="connsiteY0" fmla="*/ 91440 h 262890"/>
              <a:gd name="connsiteX1" fmla="*/ 293370 w 358140"/>
              <a:gd name="connsiteY1" fmla="*/ 22860 h 262890"/>
              <a:gd name="connsiteX2" fmla="*/ 339090 w 358140"/>
              <a:gd name="connsiteY2" fmla="*/ 228600 h 262890"/>
              <a:gd name="connsiteX3" fmla="*/ 179070 w 358140"/>
              <a:gd name="connsiteY3" fmla="*/ 228600 h 262890"/>
              <a:gd name="connsiteX4" fmla="*/ 19050 w 358140"/>
              <a:gd name="connsiteY4" fmla="*/ 9144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262890">
                <a:moveTo>
                  <a:pt x="19050" y="91440"/>
                </a:moveTo>
                <a:cubicBezTo>
                  <a:pt x="38100" y="57150"/>
                  <a:pt x="240030" y="0"/>
                  <a:pt x="293370" y="22860"/>
                </a:cubicBezTo>
                <a:cubicBezTo>
                  <a:pt x="346710" y="45720"/>
                  <a:pt x="358140" y="194310"/>
                  <a:pt x="339090" y="228600"/>
                </a:cubicBezTo>
                <a:cubicBezTo>
                  <a:pt x="320040" y="262890"/>
                  <a:pt x="226695" y="255270"/>
                  <a:pt x="179070" y="228600"/>
                </a:cubicBezTo>
                <a:cubicBezTo>
                  <a:pt x="131445" y="201930"/>
                  <a:pt x="0" y="125730"/>
                  <a:pt x="19050" y="914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hlinkClick r:id="rId8" action="ppaction://hlinksldjump"/>
          </p:cNvPr>
          <p:cNvSpPr/>
          <p:nvPr/>
        </p:nvSpPr>
        <p:spPr>
          <a:xfrm>
            <a:off x="1781175" y="1396365"/>
            <a:ext cx="495300" cy="596265"/>
          </a:xfrm>
          <a:custGeom>
            <a:avLst/>
            <a:gdLst>
              <a:gd name="connsiteX0" fmla="*/ 24765 w 495300"/>
              <a:gd name="connsiteY0" fmla="*/ 283845 h 596265"/>
              <a:gd name="connsiteX1" fmla="*/ 310515 w 495300"/>
              <a:gd name="connsiteY1" fmla="*/ 9525 h 596265"/>
              <a:gd name="connsiteX2" fmla="*/ 470535 w 495300"/>
              <a:gd name="connsiteY2" fmla="*/ 226695 h 596265"/>
              <a:gd name="connsiteX3" fmla="*/ 161925 w 495300"/>
              <a:gd name="connsiteY3" fmla="*/ 592455 h 596265"/>
              <a:gd name="connsiteX4" fmla="*/ 24765 w 495300"/>
              <a:gd name="connsiteY4" fmla="*/ 283845 h 5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596265">
                <a:moveTo>
                  <a:pt x="24765" y="283845"/>
                </a:moveTo>
                <a:cubicBezTo>
                  <a:pt x="49530" y="186690"/>
                  <a:pt x="236220" y="19050"/>
                  <a:pt x="310515" y="9525"/>
                </a:cubicBezTo>
                <a:cubicBezTo>
                  <a:pt x="384810" y="0"/>
                  <a:pt x="495300" y="129540"/>
                  <a:pt x="470535" y="226695"/>
                </a:cubicBezTo>
                <a:cubicBezTo>
                  <a:pt x="445770" y="323850"/>
                  <a:pt x="234315" y="588645"/>
                  <a:pt x="161925" y="592455"/>
                </a:cubicBezTo>
                <a:cubicBezTo>
                  <a:pt x="89535" y="596265"/>
                  <a:pt x="0" y="381000"/>
                  <a:pt x="24765" y="2838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hlinkClick r:id="rId9" action="ppaction://hlinksldjump"/>
          </p:cNvPr>
          <p:cNvSpPr/>
          <p:nvPr/>
        </p:nvSpPr>
        <p:spPr>
          <a:xfrm>
            <a:off x="2156460" y="1796415"/>
            <a:ext cx="508635" cy="676275"/>
          </a:xfrm>
          <a:custGeom>
            <a:avLst/>
            <a:gdLst>
              <a:gd name="connsiteX0" fmla="*/ 49530 w 508635"/>
              <a:gd name="connsiteY0" fmla="*/ 100965 h 676275"/>
              <a:gd name="connsiteX1" fmla="*/ 449580 w 508635"/>
              <a:gd name="connsiteY1" fmla="*/ 43815 h 676275"/>
              <a:gd name="connsiteX2" fmla="*/ 403860 w 508635"/>
              <a:gd name="connsiteY2" fmla="*/ 272415 h 676275"/>
              <a:gd name="connsiteX3" fmla="*/ 152400 w 508635"/>
              <a:gd name="connsiteY3" fmla="*/ 649605 h 676275"/>
              <a:gd name="connsiteX4" fmla="*/ 49530 w 508635"/>
              <a:gd name="connsiteY4" fmla="*/ 10096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" h="676275">
                <a:moveTo>
                  <a:pt x="49530" y="100965"/>
                </a:moveTo>
                <a:cubicBezTo>
                  <a:pt x="99060" y="0"/>
                  <a:pt x="390525" y="15240"/>
                  <a:pt x="449580" y="43815"/>
                </a:cubicBezTo>
                <a:cubicBezTo>
                  <a:pt x="508635" y="72390"/>
                  <a:pt x="453390" y="171450"/>
                  <a:pt x="403860" y="272415"/>
                </a:cubicBezTo>
                <a:cubicBezTo>
                  <a:pt x="354330" y="373380"/>
                  <a:pt x="205740" y="676275"/>
                  <a:pt x="152400" y="649605"/>
                </a:cubicBezTo>
                <a:cubicBezTo>
                  <a:pt x="99060" y="622935"/>
                  <a:pt x="0" y="201930"/>
                  <a:pt x="49530" y="1009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hlinkClick r:id="rId10" action="ppaction://hlinksldjump"/>
          </p:cNvPr>
          <p:cNvSpPr/>
          <p:nvPr/>
        </p:nvSpPr>
        <p:spPr>
          <a:xfrm>
            <a:off x="2779395" y="1878330"/>
            <a:ext cx="988695" cy="1102995"/>
          </a:xfrm>
          <a:custGeom>
            <a:avLst/>
            <a:gdLst>
              <a:gd name="connsiteX0" fmla="*/ 158115 w 988695"/>
              <a:gd name="connsiteY0" fmla="*/ 373380 h 1102995"/>
              <a:gd name="connsiteX1" fmla="*/ 523875 w 988695"/>
              <a:gd name="connsiteY1" fmla="*/ 7620 h 1102995"/>
              <a:gd name="connsiteX2" fmla="*/ 672465 w 988695"/>
              <a:gd name="connsiteY2" fmla="*/ 419100 h 1102995"/>
              <a:gd name="connsiteX3" fmla="*/ 946785 w 988695"/>
              <a:gd name="connsiteY3" fmla="*/ 453390 h 1102995"/>
              <a:gd name="connsiteX4" fmla="*/ 923925 w 988695"/>
              <a:gd name="connsiteY4" fmla="*/ 739140 h 1102995"/>
              <a:gd name="connsiteX5" fmla="*/ 706755 w 988695"/>
              <a:gd name="connsiteY5" fmla="*/ 876300 h 1102995"/>
              <a:gd name="connsiteX6" fmla="*/ 775335 w 988695"/>
              <a:gd name="connsiteY6" fmla="*/ 1082040 h 1102995"/>
              <a:gd name="connsiteX7" fmla="*/ 89535 w 988695"/>
              <a:gd name="connsiteY7" fmla="*/ 750570 h 1102995"/>
              <a:gd name="connsiteX8" fmla="*/ 238125 w 988695"/>
              <a:gd name="connsiteY8" fmla="*/ 590550 h 1102995"/>
              <a:gd name="connsiteX9" fmla="*/ 215265 w 988695"/>
              <a:gd name="connsiteY9" fmla="*/ 327660 h 1102995"/>
              <a:gd name="connsiteX10" fmla="*/ 215265 w 988695"/>
              <a:gd name="connsiteY10" fmla="*/ 293370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695" h="1102995">
                <a:moveTo>
                  <a:pt x="158115" y="373380"/>
                </a:moveTo>
                <a:cubicBezTo>
                  <a:pt x="298132" y="186690"/>
                  <a:pt x="438150" y="0"/>
                  <a:pt x="523875" y="7620"/>
                </a:cubicBezTo>
                <a:cubicBezTo>
                  <a:pt x="609600" y="15240"/>
                  <a:pt x="601980" y="344805"/>
                  <a:pt x="672465" y="419100"/>
                </a:cubicBezTo>
                <a:cubicBezTo>
                  <a:pt x="742950" y="493395"/>
                  <a:pt x="904875" y="400050"/>
                  <a:pt x="946785" y="453390"/>
                </a:cubicBezTo>
                <a:cubicBezTo>
                  <a:pt x="988695" y="506730"/>
                  <a:pt x="963930" y="668655"/>
                  <a:pt x="923925" y="739140"/>
                </a:cubicBezTo>
                <a:cubicBezTo>
                  <a:pt x="883920" y="809625"/>
                  <a:pt x="731520" y="819150"/>
                  <a:pt x="706755" y="876300"/>
                </a:cubicBezTo>
                <a:cubicBezTo>
                  <a:pt x="681990" y="933450"/>
                  <a:pt x="878205" y="1102995"/>
                  <a:pt x="775335" y="1082040"/>
                </a:cubicBezTo>
                <a:cubicBezTo>
                  <a:pt x="672465" y="1061085"/>
                  <a:pt x="179070" y="832485"/>
                  <a:pt x="89535" y="750570"/>
                </a:cubicBezTo>
                <a:cubicBezTo>
                  <a:pt x="0" y="668655"/>
                  <a:pt x="217170" y="661035"/>
                  <a:pt x="238125" y="590550"/>
                </a:cubicBezTo>
                <a:cubicBezTo>
                  <a:pt x="259080" y="520065"/>
                  <a:pt x="219075" y="377190"/>
                  <a:pt x="215265" y="327660"/>
                </a:cubicBezTo>
                <a:cubicBezTo>
                  <a:pt x="211455" y="278130"/>
                  <a:pt x="213360" y="285750"/>
                  <a:pt x="215265" y="29337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hlinkClick r:id="rId11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12" action="ppaction://hlinksldjump"/>
          </p:cNvPr>
          <p:cNvSpPr/>
          <p:nvPr/>
        </p:nvSpPr>
        <p:spPr>
          <a:xfrm>
            <a:off x="3377565" y="2558415"/>
            <a:ext cx="2994660" cy="2787015"/>
          </a:xfrm>
          <a:custGeom>
            <a:avLst/>
            <a:gdLst>
              <a:gd name="connsiteX0" fmla="*/ 257175 w 2994660"/>
              <a:gd name="connsiteY0" fmla="*/ 253365 h 2787015"/>
              <a:gd name="connsiteX1" fmla="*/ 1743075 w 2994660"/>
              <a:gd name="connsiteY1" fmla="*/ 81915 h 2787015"/>
              <a:gd name="connsiteX2" fmla="*/ 2931795 w 2994660"/>
              <a:gd name="connsiteY2" fmla="*/ 744855 h 2787015"/>
              <a:gd name="connsiteX3" fmla="*/ 1365885 w 2994660"/>
              <a:gd name="connsiteY3" fmla="*/ 2596515 h 2787015"/>
              <a:gd name="connsiteX4" fmla="*/ 1411605 w 2994660"/>
              <a:gd name="connsiteY4" fmla="*/ 1887855 h 2787015"/>
              <a:gd name="connsiteX5" fmla="*/ 1137285 w 2994660"/>
              <a:gd name="connsiteY5" fmla="*/ 1750695 h 2787015"/>
              <a:gd name="connsiteX6" fmla="*/ 1160145 w 2994660"/>
              <a:gd name="connsiteY6" fmla="*/ 1270635 h 2787015"/>
              <a:gd name="connsiteX7" fmla="*/ 520065 w 2994660"/>
              <a:gd name="connsiteY7" fmla="*/ 836295 h 2787015"/>
              <a:gd name="connsiteX8" fmla="*/ 211455 w 2994660"/>
              <a:gd name="connsiteY8" fmla="*/ 950595 h 2787015"/>
              <a:gd name="connsiteX9" fmla="*/ 17145 w 2994660"/>
              <a:gd name="connsiteY9" fmla="*/ 687705 h 2787015"/>
              <a:gd name="connsiteX10" fmla="*/ 314325 w 2994660"/>
              <a:gd name="connsiteY10" fmla="*/ 504825 h 2787015"/>
              <a:gd name="connsiteX11" fmla="*/ 257175 w 2994660"/>
              <a:gd name="connsiteY11" fmla="*/ 253365 h 278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660" h="2787015">
                <a:moveTo>
                  <a:pt x="257175" y="253365"/>
                </a:moveTo>
                <a:cubicBezTo>
                  <a:pt x="495300" y="182880"/>
                  <a:pt x="1297305" y="0"/>
                  <a:pt x="1743075" y="81915"/>
                </a:cubicBezTo>
                <a:cubicBezTo>
                  <a:pt x="2188845" y="163830"/>
                  <a:pt x="2994660" y="325755"/>
                  <a:pt x="2931795" y="744855"/>
                </a:cubicBezTo>
                <a:cubicBezTo>
                  <a:pt x="2868930" y="1163955"/>
                  <a:pt x="1619250" y="2406015"/>
                  <a:pt x="1365885" y="2596515"/>
                </a:cubicBezTo>
                <a:cubicBezTo>
                  <a:pt x="1112520" y="2787015"/>
                  <a:pt x="1449705" y="2028825"/>
                  <a:pt x="1411605" y="1887855"/>
                </a:cubicBezTo>
                <a:cubicBezTo>
                  <a:pt x="1373505" y="1746885"/>
                  <a:pt x="1179195" y="1853565"/>
                  <a:pt x="1137285" y="1750695"/>
                </a:cubicBezTo>
                <a:cubicBezTo>
                  <a:pt x="1095375" y="1647825"/>
                  <a:pt x="1263015" y="1423035"/>
                  <a:pt x="1160145" y="1270635"/>
                </a:cubicBezTo>
                <a:cubicBezTo>
                  <a:pt x="1057275" y="1118235"/>
                  <a:pt x="678180" y="889635"/>
                  <a:pt x="520065" y="836295"/>
                </a:cubicBezTo>
                <a:cubicBezTo>
                  <a:pt x="361950" y="782955"/>
                  <a:pt x="295275" y="975360"/>
                  <a:pt x="211455" y="950595"/>
                </a:cubicBezTo>
                <a:cubicBezTo>
                  <a:pt x="127635" y="925830"/>
                  <a:pt x="0" y="762000"/>
                  <a:pt x="17145" y="687705"/>
                </a:cubicBezTo>
                <a:cubicBezTo>
                  <a:pt x="34290" y="613410"/>
                  <a:pt x="268605" y="575310"/>
                  <a:pt x="314325" y="504825"/>
                </a:cubicBezTo>
                <a:cubicBezTo>
                  <a:pt x="360045" y="434340"/>
                  <a:pt x="19050" y="323850"/>
                  <a:pt x="257175" y="2533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hlinkClick r:id="rId13" action="ppaction://hlinksldjump"/>
          </p:cNvPr>
          <p:cNvSpPr/>
          <p:nvPr/>
        </p:nvSpPr>
        <p:spPr>
          <a:xfrm>
            <a:off x="2466975" y="2552700"/>
            <a:ext cx="681990" cy="586740"/>
          </a:xfrm>
          <a:custGeom>
            <a:avLst/>
            <a:gdLst>
              <a:gd name="connsiteX0" fmla="*/ 161925 w 681990"/>
              <a:gd name="connsiteY0" fmla="*/ 41910 h 586740"/>
              <a:gd name="connsiteX1" fmla="*/ 653415 w 681990"/>
              <a:gd name="connsiteY1" fmla="*/ 213360 h 586740"/>
              <a:gd name="connsiteX2" fmla="*/ 333375 w 681990"/>
              <a:gd name="connsiteY2" fmla="*/ 544830 h 586740"/>
              <a:gd name="connsiteX3" fmla="*/ 24765 w 681990"/>
              <a:gd name="connsiteY3" fmla="*/ 464820 h 586740"/>
              <a:gd name="connsiteX4" fmla="*/ 161925 w 681990"/>
              <a:gd name="connsiteY4" fmla="*/ 4191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" h="586740">
                <a:moveTo>
                  <a:pt x="161925" y="41910"/>
                </a:moveTo>
                <a:cubicBezTo>
                  <a:pt x="266700" y="0"/>
                  <a:pt x="624840" y="129540"/>
                  <a:pt x="653415" y="213360"/>
                </a:cubicBezTo>
                <a:cubicBezTo>
                  <a:pt x="681990" y="297180"/>
                  <a:pt x="438150" y="502920"/>
                  <a:pt x="333375" y="544830"/>
                </a:cubicBezTo>
                <a:cubicBezTo>
                  <a:pt x="228600" y="586740"/>
                  <a:pt x="49530" y="548640"/>
                  <a:pt x="24765" y="464820"/>
                </a:cubicBezTo>
                <a:cubicBezTo>
                  <a:pt x="0" y="381000"/>
                  <a:pt x="57150" y="83820"/>
                  <a:pt x="161925" y="419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4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5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6" action="ppaction://hlinksldjump"/>
          </p:cNvPr>
          <p:cNvSpPr/>
          <p:nvPr/>
        </p:nvSpPr>
        <p:spPr>
          <a:xfrm>
            <a:off x="3299460" y="4385310"/>
            <a:ext cx="1196340" cy="2444115"/>
          </a:xfrm>
          <a:custGeom>
            <a:avLst/>
            <a:gdLst>
              <a:gd name="connsiteX0" fmla="*/ 495300 w 1196340"/>
              <a:gd name="connsiteY0" fmla="*/ 15240 h 2444115"/>
              <a:gd name="connsiteX1" fmla="*/ 1021080 w 1196340"/>
              <a:gd name="connsiteY1" fmla="*/ 186690 h 2444115"/>
              <a:gd name="connsiteX2" fmla="*/ 998220 w 1196340"/>
              <a:gd name="connsiteY2" fmla="*/ 335280 h 2444115"/>
              <a:gd name="connsiteX3" fmla="*/ 1192530 w 1196340"/>
              <a:gd name="connsiteY3" fmla="*/ 461010 h 2444115"/>
              <a:gd name="connsiteX4" fmla="*/ 1009650 w 1196340"/>
              <a:gd name="connsiteY4" fmla="*/ 586740 h 2444115"/>
              <a:gd name="connsiteX5" fmla="*/ 963930 w 1196340"/>
              <a:gd name="connsiteY5" fmla="*/ 906780 h 2444115"/>
              <a:gd name="connsiteX6" fmla="*/ 1089660 w 1196340"/>
              <a:gd name="connsiteY6" fmla="*/ 1021080 h 2444115"/>
              <a:gd name="connsiteX7" fmla="*/ 323850 w 1196340"/>
              <a:gd name="connsiteY7" fmla="*/ 2266950 h 2444115"/>
              <a:gd name="connsiteX8" fmla="*/ 186690 w 1196340"/>
              <a:gd name="connsiteY8" fmla="*/ 2084070 h 2444115"/>
              <a:gd name="connsiteX9" fmla="*/ 15240 w 1196340"/>
              <a:gd name="connsiteY9" fmla="*/ 1946910 h 2444115"/>
              <a:gd name="connsiteX10" fmla="*/ 95250 w 1196340"/>
              <a:gd name="connsiteY10" fmla="*/ 1226820 h 2444115"/>
              <a:gd name="connsiteX11" fmla="*/ 346710 w 1196340"/>
              <a:gd name="connsiteY11" fmla="*/ 278130 h 2444115"/>
              <a:gd name="connsiteX12" fmla="*/ 495300 w 1196340"/>
              <a:gd name="connsiteY12" fmla="*/ 15240 h 24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340" h="2444115">
                <a:moveTo>
                  <a:pt x="495300" y="15240"/>
                </a:moveTo>
                <a:cubicBezTo>
                  <a:pt x="607695" y="0"/>
                  <a:pt x="937260" y="133350"/>
                  <a:pt x="1021080" y="186690"/>
                </a:cubicBezTo>
                <a:cubicBezTo>
                  <a:pt x="1104900" y="240030"/>
                  <a:pt x="969645" y="289560"/>
                  <a:pt x="998220" y="335280"/>
                </a:cubicBezTo>
                <a:cubicBezTo>
                  <a:pt x="1026795" y="381000"/>
                  <a:pt x="1190625" y="419100"/>
                  <a:pt x="1192530" y="461010"/>
                </a:cubicBezTo>
                <a:cubicBezTo>
                  <a:pt x="1194435" y="502920"/>
                  <a:pt x="1047750" y="512445"/>
                  <a:pt x="1009650" y="586740"/>
                </a:cubicBezTo>
                <a:cubicBezTo>
                  <a:pt x="971550" y="661035"/>
                  <a:pt x="950595" y="834390"/>
                  <a:pt x="963930" y="906780"/>
                </a:cubicBezTo>
                <a:cubicBezTo>
                  <a:pt x="977265" y="979170"/>
                  <a:pt x="1196340" y="794385"/>
                  <a:pt x="1089660" y="1021080"/>
                </a:cubicBezTo>
                <a:cubicBezTo>
                  <a:pt x="982980" y="1247775"/>
                  <a:pt x="474345" y="2089785"/>
                  <a:pt x="323850" y="2266950"/>
                </a:cubicBezTo>
                <a:cubicBezTo>
                  <a:pt x="173355" y="2444115"/>
                  <a:pt x="238125" y="2137410"/>
                  <a:pt x="186690" y="2084070"/>
                </a:cubicBezTo>
                <a:cubicBezTo>
                  <a:pt x="135255" y="2030730"/>
                  <a:pt x="30480" y="2089785"/>
                  <a:pt x="15240" y="1946910"/>
                </a:cubicBezTo>
                <a:cubicBezTo>
                  <a:pt x="0" y="1804035"/>
                  <a:pt x="40005" y="1504950"/>
                  <a:pt x="95250" y="1226820"/>
                </a:cubicBezTo>
                <a:cubicBezTo>
                  <a:pt x="150495" y="948690"/>
                  <a:pt x="274320" y="480060"/>
                  <a:pt x="346710" y="278130"/>
                </a:cubicBezTo>
                <a:cubicBezTo>
                  <a:pt x="419100" y="76200"/>
                  <a:pt x="382905" y="30480"/>
                  <a:pt x="49530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7" action="ppaction://hlinksldjump"/>
          </p:cNvPr>
          <p:cNvSpPr/>
          <p:nvPr/>
        </p:nvSpPr>
        <p:spPr>
          <a:xfrm>
            <a:off x="2935605" y="3749040"/>
            <a:ext cx="790575" cy="3068955"/>
          </a:xfrm>
          <a:custGeom>
            <a:avLst/>
            <a:gdLst>
              <a:gd name="connsiteX0" fmla="*/ 630555 w 790575"/>
              <a:gd name="connsiteY0" fmla="*/ 274320 h 3068955"/>
              <a:gd name="connsiteX1" fmla="*/ 779145 w 790575"/>
              <a:gd name="connsiteY1" fmla="*/ 765810 h 3068955"/>
              <a:gd name="connsiteX2" fmla="*/ 699135 w 790575"/>
              <a:gd name="connsiteY2" fmla="*/ 697230 h 3068955"/>
              <a:gd name="connsiteX3" fmla="*/ 561975 w 790575"/>
              <a:gd name="connsiteY3" fmla="*/ 1143000 h 3068955"/>
              <a:gd name="connsiteX4" fmla="*/ 561975 w 790575"/>
              <a:gd name="connsiteY4" fmla="*/ 1474470 h 3068955"/>
              <a:gd name="connsiteX5" fmla="*/ 424815 w 790575"/>
              <a:gd name="connsiteY5" fmla="*/ 1714500 h 3068955"/>
              <a:gd name="connsiteX6" fmla="*/ 401955 w 790575"/>
              <a:gd name="connsiteY6" fmla="*/ 2263140 h 3068955"/>
              <a:gd name="connsiteX7" fmla="*/ 276225 w 790575"/>
              <a:gd name="connsiteY7" fmla="*/ 2514600 h 3068955"/>
              <a:gd name="connsiteX8" fmla="*/ 527685 w 790575"/>
              <a:gd name="connsiteY8" fmla="*/ 2720340 h 3068955"/>
              <a:gd name="connsiteX9" fmla="*/ 390525 w 790575"/>
              <a:gd name="connsiteY9" fmla="*/ 3017520 h 3068955"/>
              <a:gd name="connsiteX10" fmla="*/ 36195 w 790575"/>
              <a:gd name="connsiteY10" fmla="*/ 2411730 h 3068955"/>
              <a:gd name="connsiteX11" fmla="*/ 630555 w 790575"/>
              <a:gd name="connsiteY11" fmla="*/ 274320 h 30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75" h="3068955">
                <a:moveTo>
                  <a:pt x="630555" y="274320"/>
                </a:moveTo>
                <a:cubicBezTo>
                  <a:pt x="754380" y="0"/>
                  <a:pt x="767715" y="695325"/>
                  <a:pt x="779145" y="765810"/>
                </a:cubicBezTo>
                <a:cubicBezTo>
                  <a:pt x="790575" y="836295"/>
                  <a:pt x="735330" y="634365"/>
                  <a:pt x="699135" y="697230"/>
                </a:cubicBezTo>
                <a:cubicBezTo>
                  <a:pt x="662940" y="760095"/>
                  <a:pt x="584835" y="1013460"/>
                  <a:pt x="561975" y="1143000"/>
                </a:cubicBezTo>
                <a:cubicBezTo>
                  <a:pt x="539115" y="1272540"/>
                  <a:pt x="584835" y="1379220"/>
                  <a:pt x="561975" y="1474470"/>
                </a:cubicBezTo>
                <a:cubicBezTo>
                  <a:pt x="539115" y="1569720"/>
                  <a:pt x="451485" y="1583055"/>
                  <a:pt x="424815" y="1714500"/>
                </a:cubicBezTo>
                <a:cubicBezTo>
                  <a:pt x="398145" y="1845945"/>
                  <a:pt x="426720" y="2129790"/>
                  <a:pt x="401955" y="2263140"/>
                </a:cubicBezTo>
                <a:cubicBezTo>
                  <a:pt x="377190" y="2396490"/>
                  <a:pt x="255270" y="2438400"/>
                  <a:pt x="276225" y="2514600"/>
                </a:cubicBezTo>
                <a:cubicBezTo>
                  <a:pt x="297180" y="2590800"/>
                  <a:pt x="508635" y="2636520"/>
                  <a:pt x="527685" y="2720340"/>
                </a:cubicBezTo>
                <a:cubicBezTo>
                  <a:pt x="546735" y="2804160"/>
                  <a:pt x="472440" y="3068955"/>
                  <a:pt x="390525" y="3017520"/>
                </a:cubicBezTo>
                <a:cubicBezTo>
                  <a:pt x="308610" y="2966085"/>
                  <a:pt x="0" y="2868930"/>
                  <a:pt x="36195" y="2411730"/>
                </a:cubicBezTo>
                <a:cubicBezTo>
                  <a:pt x="72390" y="1954530"/>
                  <a:pt x="506730" y="548640"/>
                  <a:pt x="630555" y="2743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8" action="ppaction://hlinksldjump"/>
          </p:cNvPr>
          <p:cNvSpPr/>
          <p:nvPr/>
        </p:nvSpPr>
        <p:spPr>
          <a:xfrm>
            <a:off x="-259080" y="-11239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hlinkClick r:id="rId19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20" action="ppaction://hlinksldjump"/>
          </p:cNvPr>
          <p:cNvSpPr/>
          <p:nvPr/>
        </p:nvSpPr>
        <p:spPr>
          <a:xfrm>
            <a:off x="4070985" y="4149090"/>
            <a:ext cx="575310" cy="619125"/>
          </a:xfrm>
          <a:custGeom>
            <a:avLst/>
            <a:gdLst>
              <a:gd name="connsiteX0" fmla="*/ 158115 w 575310"/>
              <a:gd name="connsiteY0" fmla="*/ 45720 h 619125"/>
              <a:gd name="connsiteX1" fmla="*/ 318135 w 575310"/>
              <a:gd name="connsiteY1" fmla="*/ 34290 h 619125"/>
              <a:gd name="connsiteX2" fmla="*/ 352425 w 575310"/>
              <a:gd name="connsiteY2" fmla="*/ 251460 h 619125"/>
              <a:gd name="connsiteX3" fmla="*/ 501015 w 575310"/>
              <a:gd name="connsiteY3" fmla="*/ 274320 h 619125"/>
              <a:gd name="connsiteX4" fmla="*/ 569595 w 575310"/>
              <a:gd name="connsiteY4" fmla="*/ 422910 h 619125"/>
              <a:gd name="connsiteX5" fmla="*/ 466725 w 575310"/>
              <a:gd name="connsiteY5" fmla="*/ 594360 h 619125"/>
              <a:gd name="connsiteX6" fmla="*/ 306705 w 575310"/>
              <a:gd name="connsiteY6" fmla="*/ 571500 h 619125"/>
              <a:gd name="connsiteX7" fmla="*/ 409575 w 575310"/>
              <a:gd name="connsiteY7" fmla="*/ 411480 h 619125"/>
              <a:gd name="connsiteX8" fmla="*/ 43815 w 575310"/>
              <a:gd name="connsiteY8" fmla="*/ 228600 h 619125"/>
              <a:gd name="connsiteX9" fmla="*/ 158115 w 575310"/>
              <a:gd name="connsiteY9" fmla="*/ 4572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310" h="619125">
                <a:moveTo>
                  <a:pt x="158115" y="45720"/>
                </a:moveTo>
                <a:cubicBezTo>
                  <a:pt x="203835" y="13335"/>
                  <a:pt x="285750" y="0"/>
                  <a:pt x="318135" y="34290"/>
                </a:cubicBezTo>
                <a:cubicBezTo>
                  <a:pt x="350520" y="68580"/>
                  <a:pt x="321945" y="211455"/>
                  <a:pt x="352425" y="251460"/>
                </a:cubicBezTo>
                <a:cubicBezTo>
                  <a:pt x="382905" y="291465"/>
                  <a:pt x="464820" y="245745"/>
                  <a:pt x="501015" y="274320"/>
                </a:cubicBezTo>
                <a:cubicBezTo>
                  <a:pt x="537210" y="302895"/>
                  <a:pt x="575310" y="369570"/>
                  <a:pt x="569595" y="422910"/>
                </a:cubicBezTo>
                <a:cubicBezTo>
                  <a:pt x="563880" y="476250"/>
                  <a:pt x="510540" y="569595"/>
                  <a:pt x="466725" y="594360"/>
                </a:cubicBezTo>
                <a:cubicBezTo>
                  <a:pt x="422910" y="619125"/>
                  <a:pt x="316230" y="601980"/>
                  <a:pt x="306705" y="571500"/>
                </a:cubicBezTo>
                <a:cubicBezTo>
                  <a:pt x="297180" y="541020"/>
                  <a:pt x="453390" y="468630"/>
                  <a:pt x="409575" y="411480"/>
                </a:cubicBezTo>
                <a:cubicBezTo>
                  <a:pt x="365760" y="354330"/>
                  <a:pt x="87630" y="287655"/>
                  <a:pt x="43815" y="228600"/>
                </a:cubicBezTo>
                <a:cubicBezTo>
                  <a:pt x="0" y="169545"/>
                  <a:pt x="112395" y="78105"/>
                  <a:pt x="158115" y="457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>
            <a:hlinkClick r:id="rId21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22" action="ppaction://hlinksldjump"/>
          </p:cNvPr>
          <p:cNvSpPr/>
          <p:nvPr/>
        </p:nvSpPr>
        <p:spPr>
          <a:xfrm>
            <a:off x="2506980" y="1870710"/>
            <a:ext cx="563880" cy="440055"/>
          </a:xfrm>
          <a:custGeom>
            <a:avLst/>
            <a:gdLst>
              <a:gd name="connsiteX0" fmla="*/ 41910 w 563880"/>
              <a:gd name="connsiteY0" fmla="*/ 346710 h 440055"/>
              <a:gd name="connsiteX1" fmla="*/ 99060 w 563880"/>
              <a:gd name="connsiteY1" fmla="*/ 95250 h 440055"/>
              <a:gd name="connsiteX2" fmla="*/ 521970 w 563880"/>
              <a:gd name="connsiteY2" fmla="*/ 49530 h 440055"/>
              <a:gd name="connsiteX3" fmla="*/ 350520 w 563880"/>
              <a:gd name="connsiteY3" fmla="*/ 392430 h 440055"/>
              <a:gd name="connsiteX4" fmla="*/ 41910 w 563880"/>
              <a:gd name="connsiteY4" fmla="*/ 34671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" h="440055">
                <a:moveTo>
                  <a:pt x="41910" y="346710"/>
                </a:moveTo>
                <a:cubicBezTo>
                  <a:pt x="0" y="297180"/>
                  <a:pt x="19050" y="144780"/>
                  <a:pt x="99060" y="95250"/>
                </a:cubicBezTo>
                <a:cubicBezTo>
                  <a:pt x="179070" y="45720"/>
                  <a:pt x="480060" y="0"/>
                  <a:pt x="521970" y="49530"/>
                </a:cubicBezTo>
                <a:cubicBezTo>
                  <a:pt x="563880" y="99060"/>
                  <a:pt x="434340" y="344805"/>
                  <a:pt x="350520" y="392430"/>
                </a:cubicBezTo>
                <a:cubicBezTo>
                  <a:pt x="266700" y="440055"/>
                  <a:pt x="83820" y="396240"/>
                  <a:pt x="41910" y="3467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Parchemin horizontal 24"/>
          <p:cNvSpPr/>
          <p:nvPr/>
        </p:nvSpPr>
        <p:spPr>
          <a:xfrm>
            <a:off x="5929322" y="6286496"/>
            <a:ext cx="2571768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Las </a:t>
            </a:r>
            <a:r>
              <a:rPr lang="fr-FR" dirty="0" err="1" smtClean="0">
                <a:solidFill>
                  <a:sysClr val="windowText" lastClr="000000"/>
                </a:solidFill>
              </a:rPr>
              <a:t>playas</a:t>
            </a:r>
            <a:r>
              <a:rPr lang="fr-FR" dirty="0" smtClean="0">
                <a:solidFill>
                  <a:sysClr val="windowText" lastClr="000000"/>
                </a:solidFill>
              </a:rPr>
              <a:t> del Caribe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rot="5400000">
            <a:off x="3536149" y="607199"/>
            <a:ext cx="642942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571736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solidFill>
            <a:srgbClr val="4F81BD">
              <a:alpha val="0"/>
            </a:srgbClr>
          </a:solidFill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Picture 2" descr="http://upload.wikimedia.org/wikipedia/commons/8/87/Bandera_6_Rep%C3%BAblica_de_Guatemala_17_Agosto_187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500438"/>
            <a:ext cx="2596536" cy="164307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2000240"/>
            <a:ext cx="22859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/>
              <a:t>Guatemala</a:t>
            </a:r>
          </a:p>
          <a:p>
            <a:pPr algn="just"/>
            <a:r>
              <a:rPr lang="fr-FR" sz="1400" b="1" dirty="0" err="1" smtClean="0"/>
              <a:t>Lengua</a:t>
            </a:r>
            <a:r>
              <a:rPr lang="fr-FR" sz="1400" b="1" dirty="0" smtClean="0"/>
              <a:t> : el </a:t>
            </a:r>
            <a:r>
              <a:rPr lang="fr-FR" sz="1400" b="1" dirty="0" err="1" smtClean="0"/>
              <a:t>español</a:t>
            </a:r>
            <a:endParaRPr lang="fr-FR" sz="1400" b="1" dirty="0" smtClean="0"/>
          </a:p>
          <a:p>
            <a:pPr algn="just"/>
            <a:r>
              <a:rPr lang="fr-FR" sz="1400" b="1" dirty="0" smtClean="0"/>
              <a:t>Capital : Ciudad de Guatemala.</a:t>
            </a:r>
          </a:p>
          <a:p>
            <a:pPr algn="just"/>
            <a:r>
              <a:rPr lang="fr-FR" sz="1400" b="1" dirty="0" smtClean="0"/>
              <a:t>Habitante : </a:t>
            </a:r>
            <a:r>
              <a:rPr lang="fr-FR" sz="1400" b="1" dirty="0" err="1" smtClean="0"/>
              <a:t>guatemalteco</a:t>
            </a:r>
            <a:r>
              <a:rPr lang="fr-FR" sz="1400" b="1" dirty="0" smtClean="0"/>
              <a:t>/a</a:t>
            </a:r>
            <a:endParaRPr lang="fr-FR" sz="1400" b="1" dirty="0"/>
          </a:p>
        </p:txBody>
      </p:sp>
      <p:pic>
        <p:nvPicPr>
          <p:cNvPr id="15362" name="Picture 2" descr="http://www.google.fr/url?source=imglanding&amp;ct=img&amp;q=http://www.trailfinders.com/tailormademaps.nsf/0/074401204FFE05B080257AFB003CC03D/$file/guatemala.jpg&amp;sa=X&amp;ei=1x5KVceHIcWvUbOGgOgK&amp;ved=0CAkQ8wc4EA&amp;usg=AFQjCNGqMoomRBJQFjETvokz3MViN4rTX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2632" y="4714884"/>
            <a:ext cx="3214677" cy="1928806"/>
          </a:xfrm>
          <a:prstGeom prst="rect">
            <a:avLst/>
          </a:prstGeom>
          <a:noFill/>
        </p:spPr>
      </p:pic>
      <p:pic>
        <p:nvPicPr>
          <p:cNvPr id="15364" name="Picture 4" descr="http://www.google.fr/url?source=imglanding&amp;ct=img&amp;q=http://www.theworldcan.org/P3035837.JPG&amp;sa=X&amp;ei=AB9KVZWYLYHSU4zTgOgK&amp;ved=0CAkQ8wc&amp;usg=AFQjCNEDx43C2HrS9jkxZViNG13HSBTX9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678924"/>
            <a:ext cx="2524100" cy="1893075"/>
          </a:xfrm>
          <a:prstGeom prst="rect">
            <a:avLst/>
          </a:prstGeom>
          <a:noFill/>
        </p:spPr>
      </p:pic>
      <p:sp>
        <p:nvSpPr>
          <p:cNvPr id="8" name="Forme libre 7">
            <a:hlinkClick r:id="rId6" action="ppaction://hlinksldjump"/>
          </p:cNvPr>
          <p:cNvSpPr/>
          <p:nvPr/>
        </p:nvSpPr>
        <p:spPr>
          <a:xfrm>
            <a:off x="104775" y="173355"/>
            <a:ext cx="2207895" cy="1520190"/>
          </a:xfrm>
          <a:custGeom>
            <a:avLst/>
            <a:gdLst>
              <a:gd name="connsiteX0" fmla="*/ 203835 w 2207895"/>
              <a:gd name="connsiteY0" fmla="*/ 55245 h 1520190"/>
              <a:gd name="connsiteX1" fmla="*/ 1369695 w 2207895"/>
              <a:gd name="connsiteY1" fmla="*/ 626745 h 1520190"/>
              <a:gd name="connsiteX2" fmla="*/ 1495425 w 2207895"/>
              <a:gd name="connsiteY2" fmla="*/ 1255395 h 1520190"/>
              <a:gd name="connsiteX3" fmla="*/ 2112645 w 2207895"/>
              <a:gd name="connsiteY3" fmla="*/ 935355 h 1520190"/>
              <a:gd name="connsiteX4" fmla="*/ 2066925 w 2207895"/>
              <a:gd name="connsiteY4" fmla="*/ 1278255 h 1520190"/>
              <a:gd name="connsiteX5" fmla="*/ 1689735 w 2207895"/>
              <a:gd name="connsiteY5" fmla="*/ 1495425 h 1520190"/>
              <a:gd name="connsiteX6" fmla="*/ 786765 w 2207895"/>
              <a:gd name="connsiteY6" fmla="*/ 1129665 h 1520190"/>
              <a:gd name="connsiteX7" fmla="*/ 146685 w 2207895"/>
              <a:gd name="connsiteY7" fmla="*/ 295275 h 1520190"/>
              <a:gd name="connsiteX8" fmla="*/ 203835 w 2207895"/>
              <a:gd name="connsiteY8" fmla="*/ 55245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95" h="1520190">
                <a:moveTo>
                  <a:pt x="203835" y="55245"/>
                </a:moveTo>
                <a:cubicBezTo>
                  <a:pt x="407670" y="110490"/>
                  <a:pt x="1154430" y="426720"/>
                  <a:pt x="1369695" y="626745"/>
                </a:cubicBezTo>
                <a:cubicBezTo>
                  <a:pt x="1584960" y="826770"/>
                  <a:pt x="1371600" y="1203960"/>
                  <a:pt x="1495425" y="1255395"/>
                </a:cubicBezTo>
                <a:cubicBezTo>
                  <a:pt x="1619250" y="1306830"/>
                  <a:pt x="2017395" y="931545"/>
                  <a:pt x="2112645" y="935355"/>
                </a:cubicBezTo>
                <a:cubicBezTo>
                  <a:pt x="2207895" y="939165"/>
                  <a:pt x="2137410" y="1184910"/>
                  <a:pt x="2066925" y="1278255"/>
                </a:cubicBezTo>
                <a:cubicBezTo>
                  <a:pt x="1996440" y="1371600"/>
                  <a:pt x="1903095" y="1520190"/>
                  <a:pt x="1689735" y="1495425"/>
                </a:cubicBezTo>
                <a:cubicBezTo>
                  <a:pt x="1476375" y="1470660"/>
                  <a:pt x="1043940" y="1329690"/>
                  <a:pt x="786765" y="1129665"/>
                </a:cubicBezTo>
                <a:cubicBezTo>
                  <a:pt x="529590" y="929640"/>
                  <a:pt x="238125" y="472440"/>
                  <a:pt x="146685" y="295275"/>
                </a:cubicBezTo>
                <a:cubicBezTo>
                  <a:pt x="55245" y="118110"/>
                  <a:pt x="0" y="0"/>
                  <a:pt x="203835" y="552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>
            <a:hlinkClick r:id="rId7" action="ppaction://hlinksldjump"/>
          </p:cNvPr>
          <p:cNvSpPr/>
          <p:nvPr/>
        </p:nvSpPr>
        <p:spPr>
          <a:xfrm>
            <a:off x="2423160" y="929640"/>
            <a:ext cx="819150" cy="603885"/>
          </a:xfrm>
          <a:custGeom>
            <a:avLst/>
            <a:gdLst>
              <a:gd name="connsiteX0" fmla="*/ 0 w 819150"/>
              <a:gd name="connsiteY0" fmla="*/ 156210 h 603885"/>
              <a:gd name="connsiteX1" fmla="*/ 445770 w 819150"/>
              <a:gd name="connsiteY1" fmla="*/ 30480 h 603885"/>
              <a:gd name="connsiteX2" fmla="*/ 800100 w 819150"/>
              <a:gd name="connsiteY2" fmla="*/ 339090 h 603885"/>
              <a:gd name="connsiteX3" fmla="*/ 331470 w 819150"/>
              <a:gd name="connsiteY3" fmla="*/ 567690 h 603885"/>
              <a:gd name="connsiteX4" fmla="*/ 68580 w 819150"/>
              <a:gd name="connsiteY4" fmla="*/ 121920 h 603885"/>
              <a:gd name="connsiteX5" fmla="*/ 137160 w 819150"/>
              <a:gd name="connsiteY5" fmla="*/ 76200 h 603885"/>
              <a:gd name="connsiteX6" fmla="*/ 114300 w 819150"/>
              <a:gd name="connsiteY6" fmla="*/ 121920 h 6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603885">
                <a:moveTo>
                  <a:pt x="0" y="156210"/>
                </a:moveTo>
                <a:cubicBezTo>
                  <a:pt x="156210" y="78105"/>
                  <a:pt x="312420" y="0"/>
                  <a:pt x="445770" y="30480"/>
                </a:cubicBezTo>
                <a:cubicBezTo>
                  <a:pt x="579120" y="60960"/>
                  <a:pt x="819150" y="249555"/>
                  <a:pt x="800100" y="339090"/>
                </a:cubicBezTo>
                <a:cubicBezTo>
                  <a:pt x="781050" y="428625"/>
                  <a:pt x="453390" y="603885"/>
                  <a:pt x="331470" y="567690"/>
                </a:cubicBezTo>
                <a:cubicBezTo>
                  <a:pt x="209550" y="531495"/>
                  <a:pt x="100965" y="203835"/>
                  <a:pt x="68580" y="121920"/>
                </a:cubicBezTo>
                <a:cubicBezTo>
                  <a:pt x="36195" y="40005"/>
                  <a:pt x="129540" y="76200"/>
                  <a:pt x="137160" y="76200"/>
                </a:cubicBezTo>
                <a:cubicBezTo>
                  <a:pt x="144780" y="76200"/>
                  <a:pt x="129540" y="99060"/>
                  <a:pt x="114300" y="12192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hlinkClick r:id="rId8" action="ppaction://hlinksldjump"/>
          </p:cNvPr>
          <p:cNvSpPr/>
          <p:nvPr/>
        </p:nvSpPr>
        <p:spPr>
          <a:xfrm>
            <a:off x="3089910" y="1280160"/>
            <a:ext cx="358140" cy="262890"/>
          </a:xfrm>
          <a:custGeom>
            <a:avLst/>
            <a:gdLst>
              <a:gd name="connsiteX0" fmla="*/ 19050 w 358140"/>
              <a:gd name="connsiteY0" fmla="*/ 91440 h 262890"/>
              <a:gd name="connsiteX1" fmla="*/ 293370 w 358140"/>
              <a:gd name="connsiteY1" fmla="*/ 22860 h 262890"/>
              <a:gd name="connsiteX2" fmla="*/ 339090 w 358140"/>
              <a:gd name="connsiteY2" fmla="*/ 228600 h 262890"/>
              <a:gd name="connsiteX3" fmla="*/ 179070 w 358140"/>
              <a:gd name="connsiteY3" fmla="*/ 228600 h 262890"/>
              <a:gd name="connsiteX4" fmla="*/ 19050 w 358140"/>
              <a:gd name="connsiteY4" fmla="*/ 9144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262890">
                <a:moveTo>
                  <a:pt x="19050" y="91440"/>
                </a:moveTo>
                <a:cubicBezTo>
                  <a:pt x="38100" y="57150"/>
                  <a:pt x="240030" y="0"/>
                  <a:pt x="293370" y="22860"/>
                </a:cubicBezTo>
                <a:cubicBezTo>
                  <a:pt x="346710" y="45720"/>
                  <a:pt x="358140" y="194310"/>
                  <a:pt x="339090" y="228600"/>
                </a:cubicBezTo>
                <a:cubicBezTo>
                  <a:pt x="320040" y="262890"/>
                  <a:pt x="226695" y="255270"/>
                  <a:pt x="179070" y="228600"/>
                </a:cubicBezTo>
                <a:cubicBezTo>
                  <a:pt x="131445" y="201930"/>
                  <a:pt x="0" y="125730"/>
                  <a:pt x="19050" y="914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hlinkClick r:id="rId9" action="ppaction://hlinksldjump"/>
          </p:cNvPr>
          <p:cNvSpPr/>
          <p:nvPr/>
        </p:nvSpPr>
        <p:spPr>
          <a:xfrm>
            <a:off x="3375660" y="1184910"/>
            <a:ext cx="691515" cy="514350"/>
          </a:xfrm>
          <a:custGeom>
            <a:avLst/>
            <a:gdLst>
              <a:gd name="connsiteX0" fmla="*/ 87630 w 691515"/>
              <a:gd name="connsiteY0" fmla="*/ 95250 h 514350"/>
              <a:gd name="connsiteX1" fmla="*/ 624840 w 691515"/>
              <a:gd name="connsiteY1" fmla="*/ 60960 h 514350"/>
              <a:gd name="connsiteX2" fmla="*/ 487680 w 691515"/>
              <a:gd name="connsiteY2" fmla="*/ 461010 h 514350"/>
              <a:gd name="connsiteX3" fmla="*/ 99060 w 691515"/>
              <a:gd name="connsiteY3" fmla="*/ 381000 h 514350"/>
              <a:gd name="connsiteX4" fmla="*/ 87630 w 691515"/>
              <a:gd name="connsiteY4" fmla="*/ 952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515" h="514350">
                <a:moveTo>
                  <a:pt x="87630" y="95250"/>
                </a:moveTo>
                <a:cubicBezTo>
                  <a:pt x="175260" y="41910"/>
                  <a:pt x="558165" y="0"/>
                  <a:pt x="624840" y="60960"/>
                </a:cubicBezTo>
                <a:cubicBezTo>
                  <a:pt x="691515" y="121920"/>
                  <a:pt x="575310" y="407670"/>
                  <a:pt x="487680" y="461010"/>
                </a:cubicBezTo>
                <a:cubicBezTo>
                  <a:pt x="400050" y="514350"/>
                  <a:pt x="161925" y="445770"/>
                  <a:pt x="99060" y="381000"/>
                </a:cubicBezTo>
                <a:cubicBezTo>
                  <a:pt x="36195" y="316230"/>
                  <a:pt x="0" y="148590"/>
                  <a:pt x="87630" y="9525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hlinkClick r:id="rId10" action="ppaction://hlinksldjump"/>
          </p:cNvPr>
          <p:cNvSpPr/>
          <p:nvPr/>
        </p:nvSpPr>
        <p:spPr>
          <a:xfrm>
            <a:off x="2156460" y="1796415"/>
            <a:ext cx="508635" cy="676275"/>
          </a:xfrm>
          <a:custGeom>
            <a:avLst/>
            <a:gdLst>
              <a:gd name="connsiteX0" fmla="*/ 49530 w 508635"/>
              <a:gd name="connsiteY0" fmla="*/ 100965 h 676275"/>
              <a:gd name="connsiteX1" fmla="*/ 449580 w 508635"/>
              <a:gd name="connsiteY1" fmla="*/ 43815 h 676275"/>
              <a:gd name="connsiteX2" fmla="*/ 403860 w 508635"/>
              <a:gd name="connsiteY2" fmla="*/ 272415 h 676275"/>
              <a:gd name="connsiteX3" fmla="*/ 152400 w 508635"/>
              <a:gd name="connsiteY3" fmla="*/ 649605 h 676275"/>
              <a:gd name="connsiteX4" fmla="*/ 49530 w 508635"/>
              <a:gd name="connsiteY4" fmla="*/ 10096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" h="676275">
                <a:moveTo>
                  <a:pt x="49530" y="100965"/>
                </a:moveTo>
                <a:cubicBezTo>
                  <a:pt x="99060" y="0"/>
                  <a:pt x="390525" y="15240"/>
                  <a:pt x="449580" y="43815"/>
                </a:cubicBezTo>
                <a:cubicBezTo>
                  <a:pt x="508635" y="72390"/>
                  <a:pt x="453390" y="171450"/>
                  <a:pt x="403860" y="272415"/>
                </a:cubicBezTo>
                <a:cubicBezTo>
                  <a:pt x="354330" y="373380"/>
                  <a:pt x="205740" y="676275"/>
                  <a:pt x="152400" y="649605"/>
                </a:cubicBezTo>
                <a:cubicBezTo>
                  <a:pt x="99060" y="622935"/>
                  <a:pt x="0" y="201930"/>
                  <a:pt x="49530" y="1009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hlinkClick r:id="rId11" action="ppaction://hlinksldjump"/>
          </p:cNvPr>
          <p:cNvSpPr/>
          <p:nvPr/>
        </p:nvSpPr>
        <p:spPr>
          <a:xfrm>
            <a:off x="2779395" y="1878330"/>
            <a:ext cx="988695" cy="1102995"/>
          </a:xfrm>
          <a:custGeom>
            <a:avLst/>
            <a:gdLst>
              <a:gd name="connsiteX0" fmla="*/ 158115 w 988695"/>
              <a:gd name="connsiteY0" fmla="*/ 373380 h 1102995"/>
              <a:gd name="connsiteX1" fmla="*/ 523875 w 988695"/>
              <a:gd name="connsiteY1" fmla="*/ 7620 h 1102995"/>
              <a:gd name="connsiteX2" fmla="*/ 672465 w 988695"/>
              <a:gd name="connsiteY2" fmla="*/ 419100 h 1102995"/>
              <a:gd name="connsiteX3" fmla="*/ 946785 w 988695"/>
              <a:gd name="connsiteY3" fmla="*/ 453390 h 1102995"/>
              <a:gd name="connsiteX4" fmla="*/ 923925 w 988695"/>
              <a:gd name="connsiteY4" fmla="*/ 739140 h 1102995"/>
              <a:gd name="connsiteX5" fmla="*/ 706755 w 988695"/>
              <a:gd name="connsiteY5" fmla="*/ 876300 h 1102995"/>
              <a:gd name="connsiteX6" fmla="*/ 775335 w 988695"/>
              <a:gd name="connsiteY6" fmla="*/ 1082040 h 1102995"/>
              <a:gd name="connsiteX7" fmla="*/ 89535 w 988695"/>
              <a:gd name="connsiteY7" fmla="*/ 750570 h 1102995"/>
              <a:gd name="connsiteX8" fmla="*/ 238125 w 988695"/>
              <a:gd name="connsiteY8" fmla="*/ 590550 h 1102995"/>
              <a:gd name="connsiteX9" fmla="*/ 215265 w 988695"/>
              <a:gd name="connsiteY9" fmla="*/ 327660 h 1102995"/>
              <a:gd name="connsiteX10" fmla="*/ 215265 w 988695"/>
              <a:gd name="connsiteY10" fmla="*/ 293370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695" h="1102995">
                <a:moveTo>
                  <a:pt x="158115" y="373380"/>
                </a:moveTo>
                <a:cubicBezTo>
                  <a:pt x="298132" y="186690"/>
                  <a:pt x="438150" y="0"/>
                  <a:pt x="523875" y="7620"/>
                </a:cubicBezTo>
                <a:cubicBezTo>
                  <a:pt x="609600" y="15240"/>
                  <a:pt x="601980" y="344805"/>
                  <a:pt x="672465" y="419100"/>
                </a:cubicBezTo>
                <a:cubicBezTo>
                  <a:pt x="742950" y="493395"/>
                  <a:pt x="904875" y="400050"/>
                  <a:pt x="946785" y="453390"/>
                </a:cubicBezTo>
                <a:cubicBezTo>
                  <a:pt x="988695" y="506730"/>
                  <a:pt x="963930" y="668655"/>
                  <a:pt x="923925" y="739140"/>
                </a:cubicBezTo>
                <a:cubicBezTo>
                  <a:pt x="883920" y="809625"/>
                  <a:pt x="731520" y="819150"/>
                  <a:pt x="706755" y="876300"/>
                </a:cubicBezTo>
                <a:cubicBezTo>
                  <a:pt x="681990" y="933450"/>
                  <a:pt x="878205" y="1102995"/>
                  <a:pt x="775335" y="1082040"/>
                </a:cubicBezTo>
                <a:cubicBezTo>
                  <a:pt x="672465" y="1061085"/>
                  <a:pt x="179070" y="832485"/>
                  <a:pt x="89535" y="750570"/>
                </a:cubicBezTo>
                <a:cubicBezTo>
                  <a:pt x="0" y="668655"/>
                  <a:pt x="217170" y="661035"/>
                  <a:pt x="238125" y="590550"/>
                </a:cubicBezTo>
                <a:cubicBezTo>
                  <a:pt x="259080" y="520065"/>
                  <a:pt x="219075" y="377190"/>
                  <a:pt x="215265" y="327660"/>
                </a:cubicBezTo>
                <a:cubicBezTo>
                  <a:pt x="211455" y="278130"/>
                  <a:pt x="213360" y="285750"/>
                  <a:pt x="215265" y="29337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12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hlinkClick r:id="rId13" action="ppaction://hlinksldjump"/>
          </p:cNvPr>
          <p:cNvSpPr/>
          <p:nvPr/>
        </p:nvSpPr>
        <p:spPr>
          <a:xfrm>
            <a:off x="3377565" y="2558415"/>
            <a:ext cx="2994660" cy="2787015"/>
          </a:xfrm>
          <a:custGeom>
            <a:avLst/>
            <a:gdLst>
              <a:gd name="connsiteX0" fmla="*/ 257175 w 2994660"/>
              <a:gd name="connsiteY0" fmla="*/ 253365 h 2787015"/>
              <a:gd name="connsiteX1" fmla="*/ 1743075 w 2994660"/>
              <a:gd name="connsiteY1" fmla="*/ 81915 h 2787015"/>
              <a:gd name="connsiteX2" fmla="*/ 2931795 w 2994660"/>
              <a:gd name="connsiteY2" fmla="*/ 744855 h 2787015"/>
              <a:gd name="connsiteX3" fmla="*/ 1365885 w 2994660"/>
              <a:gd name="connsiteY3" fmla="*/ 2596515 h 2787015"/>
              <a:gd name="connsiteX4" fmla="*/ 1411605 w 2994660"/>
              <a:gd name="connsiteY4" fmla="*/ 1887855 h 2787015"/>
              <a:gd name="connsiteX5" fmla="*/ 1137285 w 2994660"/>
              <a:gd name="connsiteY5" fmla="*/ 1750695 h 2787015"/>
              <a:gd name="connsiteX6" fmla="*/ 1160145 w 2994660"/>
              <a:gd name="connsiteY6" fmla="*/ 1270635 h 2787015"/>
              <a:gd name="connsiteX7" fmla="*/ 520065 w 2994660"/>
              <a:gd name="connsiteY7" fmla="*/ 836295 h 2787015"/>
              <a:gd name="connsiteX8" fmla="*/ 211455 w 2994660"/>
              <a:gd name="connsiteY8" fmla="*/ 950595 h 2787015"/>
              <a:gd name="connsiteX9" fmla="*/ 17145 w 2994660"/>
              <a:gd name="connsiteY9" fmla="*/ 687705 h 2787015"/>
              <a:gd name="connsiteX10" fmla="*/ 314325 w 2994660"/>
              <a:gd name="connsiteY10" fmla="*/ 504825 h 2787015"/>
              <a:gd name="connsiteX11" fmla="*/ 257175 w 2994660"/>
              <a:gd name="connsiteY11" fmla="*/ 253365 h 278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660" h="2787015">
                <a:moveTo>
                  <a:pt x="257175" y="253365"/>
                </a:moveTo>
                <a:cubicBezTo>
                  <a:pt x="495300" y="182880"/>
                  <a:pt x="1297305" y="0"/>
                  <a:pt x="1743075" y="81915"/>
                </a:cubicBezTo>
                <a:cubicBezTo>
                  <a:pt x="2188845" y="163830"/>
                  <a:pt x="2994660" y="325755"/>
                  <a:pt x="2931795" y="744855"/>
                </a:cubicBezTo>
                <a:cubicBezTo>
                  <a:pt x="2868930" y="1163955"/>
                  <a:pt x="1619250" y="2406015"/>
                  <a:pt x="1365885" y="2596515"/>
                </a:cubicBezTo>
                <a:cubicBezTo>
                  <a:pt x="1112520" y="2787015"/>
                  <a:pt x="1449705" y="2028825"/>
                  <a:pt x="1411605" y="1887855"/>
                </a:cubicBezTo>
                <a:cubicBezTo>
                  <a:pt x="1373505" y="1746885"/>
                  <a:pt x="1179195" y="1853565"/>
                  <a:pt x="1137285" y="1750695"/>
                </a:cubicBezTo>
                <a:cubicBezTo>
                  <a:pt x="1095375" y="1647825"/>
                  <a:pt x="1263015" y="1423035"/>
                  <a:pt x="1160145" y="1270635"/>
                </a:cubicBezTo>
                <a:cubicBezTo>
                  <a:pt x="1057275" y="1118235"/>
                  <a:pt x="678180" y="889635"/>
                  <a:pt x="520065" y="836295"/>
                </a:cubicBezTo>
                <a:cubicBezTo>
                  <a:pt x="361950" y="782955"/>
                  <a:pt x="295275" y="975360"/>
                  <a:pt x="211455" y="950595"/>
                </a:cubicBezTo>
                <a:cubicBezTo>
                  <a:pt x="127635" y="925830"/>
                  <a:pt x="0" y="762000"/>
                  <a:pt x="17145" y="687705"/>
                </a:cubicBezTo>
                <a:cubicBezTo>
                  <a:pt x="34290" y="613410"/>
                  <a:pt x="268605" y="575310"/>
                  <a:pt x="314325" y="504825"/>
                </a:cubicBezTo>
                <a:cubicBezTo>
                  <a:pt x="360045" y="434340"/>
                  <a:pt x="19050" y="323850"/>
                  <a:pt x="257175" y="2533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4" action="ppaction://hlinksldjump"/>
          </p:cNvPr>
          <p:cNvSpPr/>
          <p:nvPr/>
        </p:nvSpPr>
        <p:spPr>
          <a:xfrm>
            <a:off x="2466975" y="2552700"/>
            <a:ext cx="681990" cy="586740"/>
          </a:xfrm>
          <a:custGeom>
            <a:avLst/>
            <a:gdLst>
              <a:gd name="connsiteX0" fmla="*/ 161925 w 681990"/>
              <a:gd name="connsiteY0" fmla="*/ 41910 h 586740"/>
              <a:gd name="connsiteX1" fmla="*/ 653415 w 681990"/>
              <a:gd name="connsiteY1" fmla="*/ 213360 h 586740"/>
              <a:gd name="connsiteX2" fmla="*/ 333375 w 681990"/>
              <a:gd name="connsiteY2" fmla="*/ 544830 h 586740"/>
              <a:gd name="connsiteX3" fmla="*/ 24765 w 681990"/>
              <a:gd name="connsiteY3" fmla="*/ 464820 h 586740"/>
              <a:gd name="connsiteX4" fmla="*/ 161925 w 681990"/>
              <a:gd name="connsiteY4" fmla="*/ 4191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" h="586740">
                <a:moveTo>
                  <a:pt x="161925" y="41910"/>
                </a:moveTo>
                <a:cubicBezTo>
                  <a:pt x="266700" y="0"/>
                  <a:pt x="624840" y="129540"/>
                  <a:pt x="653415" y="213360"/>
                </a:cubicBezTo>
                <a:cubicBezTo>
                  <a:pt x="681990" y="297180"/>
                  <a:pt x="438150" y="502920"/>
                  <a:pt x="333375" y="544830"/>
                </a:cubicBezTo>
                <a:cubicBezTo>
                  <a:pt x="228600" y="586740"/>
                  <a:pt x="49530" y="548640"/>
                  <a:pt x="24765" y="464820"/>
                </a:cubicBezTo>
                <a:cubicBezTo>
                  <a:pt x="0" y="381000"/>
                  <a:pt x="57150" y="83820"/>
                  <a:pt x="161925" y="419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5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6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7" action="ppaction://hlinksldjump"/>
          </p:cNvPr>
          <p:cNvSpPr/>
          <p:nvPr/>
        </p:nvSpPr>
        <p:spPr>
          <a:xfrm>
            <a:off x="3299460" y="4385310"/>
            <a:ext cx="1196340" cy="2444115"/>
          </a:xfrm>
          <a:custGeom>
            <a:avLst/>
            <a:gdLst>
              <a:gd name="connsiteX0" fmla="*/ 495300 w 1196340"/>
              <a:gd name="connsiteY0" fmla="*/ 15240 h 2444115"/>
              <a:gd name="connsiteX1" fmla="*/ 1021080 w 1196340"/>
              <a:gd name="connsiteY1" fmla="*/ 186690 h 2444115"/>
              <a:gd name="connsiteX2" fmla="*/ 998220 w 1196340"/>
              <a:gd name="connsiteY2" fmla="*/ 335280 h 2444115"/>
              <a:gd name="connsiteX3" fmla="*/ 1192530 w 1196340"/>
              <a:gd name="connsiteY3" fmla="*/ 461010 h 2444115"/>
              <a:gd name="connsiteX4" fmla="*/ 1009650 w 1196340"/>
              <a:gd name="connsiteY4" fmla="*/ 586740 h 2444115"/>
              <a:gd name="connsiteX5" fmla="*/ 963930 w 1196340"/>
              <a:gd name="connsiteY5" fmla="*/ 906780 h 2444115"/>
              <a:gd name="connsiteX6" fmla="*/ 1089660 w 1196340"/>
              <a:gd name="connsiteY6" fmla="*/ 1021080 h 2444115"/>
              <a:gd name="connsiteX7" fmla="*/ 323850 w 1196340"/>
              <a:gd name="connsiteY7" fmla="*/ 2266950 h 2444115"/>
              <a:gd name="connsiteX8" fmla="*/ 186690 w 1196340"/>
              <a:gd name="connsiteY8" fmla="*/ 2084070 h 2444115"/>
              <a:gd name="connsiteX9" fmla="*/ 15240 w 1196340"/>
              <a:gd name="connsiteY9" fmla="*/ 1946910 h 2444115"/>
              <a:gd name="connsiteX10" fmla="*/ 95250 w 1196340"/>
              <a:gd name="connsiteY10" fmla="*/ 1226820 h 2444115"/>
              <a:gd name="connsiteX11" fmla="*/ 346710 w 1196340"/>
              <a:gd name="connsiteY11" fmla="*/ 278130 h 2444115"/>
              <a:gd name="connsiteX12" fmla="*/ 495300 w 1196340"/>
              <a:gd name="connsiteY12" fmla="*/ 15240 h 24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340" h="2444115">
                <a:moveTo>
                  <a:pt x="495300" y="15240"/>
                </a:moveTo>
                <a:cubicBezTo>
                  <a:pt x="607695" y="0"/>
                  <a:pt x="937260" y="133350"/>
                  <a:pt x="1021080" y="186690"/>
                </a:cubicBezTo>
                <a:cubicBezTo>
                  <a:pt x="1104900" y="240030"/>
                  <a:pt x="969645" y="289560"/>
                  <a:pt x="998220" y="335280"/>
                </a:cubicBezTo>
                <a:cubicBezTo>
                  <a:pt x="1026795" y="381000"/>
                  <a:pt x="1190625" y="419100"/>
                  <a:pt x="1192530" y="461010"/>
                </a:cubicBezTo>
                <a:cubicBezTo>
                  <a:pt x="1194435" y="502920"/>
                  <a:pt x="1047750" y="512445"/>
                  <a:pt x="1009650" y="586740"/>
                </a:cubicBezTo>
                <a:cubicBezTo>
                  <a:pt x="971550" y="661035"/>
                  <a:pt x="950595" y="834390"/>
                  <a:pt x="963930" y="906780"/>
                </a:cubicBezTo>
                <a:cubicBezTo>
                  <a:pt x="977265" y="979170"/>
                  <a:pt x="1196340" y="794385"/>
                  <a:pt x="1089660" y="1021080"/>
                </a:cubicBezTo>
                <a:cubicBezTo>
                  <a:pt x="982980" y="1247775"/>
                  <a:pt x="474345" y="2089785"/>
                  <a:pt x="323850" y="2266950"/>
                </a:cubicBezTo>
                <a:cubicBezTo>
                  <a:pt x="173355" y="2444115"/>
                  <a:pt x="238125" y="2137410"/>
                  <a:pt x="186690" y="2084070"/>
                </a:cubicBezTo>
                <a:cubicBezTo>
                  <a:pt x="135255" y="2030730"/>
                  <a:pt x="30480" y="2089785"/>
                  <a:pt x="15240" y="1946910"/>
                </a:cubicBezTo>
                <a:cubicBezTo>
                  <a:pt x="0" y="1804035"/>
                  <a:pt x="40005" y="1504950"/>
                  <a:pt x="95250" y="1226820"/>
                </a:cubicBezTo>
                <a:cubicBezTo>
                  <a:pt x="150495" y="948690"/>
                  <a:pt x="274320" y="480060"/>
                  <a:pt x="346710" y="278130"/>
                </a:cubicBezTo>
                <a:cubicBezTo>
                  <a:pt x="419100" y="76200"/>
                  <a:pt x="382905" y="30480"/>
                  <a:pt x="49530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8" action="ppaction://hlinksldjump"/>
          </p:cNvPr>
          <p:cNvSpPr/>
          <p:nvPr/>
        </p:nvSpPr>
        <p:spPr>
          <a:xfrm>
            <a:off x="2935605" y="3749040"/>
            <a:ext cx="790575" cy="3068955"/>
          </a:xfrm>
          <a:custGeom>
            <a:avLst/>
            <a:gdLst>
              <a:gd name="connsiteX0" fmla="*/ 630555 w 790575"/>
              <a:gd name="connsiteY0" fmla="*/ 274320 h 3068955"/>
              <a:gd name="connsiteX1" fmla="*/ 779145 w 790575"/>
              <a:gd name="connsiteY1" fmla="*/ 765810 h 3068955"/>
              <a:gd name="connsiteX2" fmla="*/ 699135 w 790575"/>
              <a:gd name="connsiteY2" fmla="*/ 697230 h 3068955"/>
              <a:gd name="connsiteX3" fmla="*/ 561975 w 790575"/>
              <a:gd name="connsiteY3" fmla="*/ 1143000 h 3068955"/>
              <a:gd name="connsiteX4" fmla="*/ 561975 w 790575"/>
              <a:gd name="connsiteY4" fmla="*/ 1474470 h 3068955"/>
              <a:gd name="connsiteX5" fmla="*/ 424815 w 790575"/>
              <a:gd name="connsiteY5" fmla="*/ 1714500 h 3068955"/>
              <a:gd name="connsiteX6" fmla="*/ 401955 w 790575"/>
              <a:gd name="connsiteY6" fmla="*/ 2263140 h 3068955"/>
              <a:gd name="connsiteX7" fmla="*/ 276225 w 790575"/>
              <a:gd name="connsiteY7" fmla="*/ 2514600 h 3068955"/>
              <a:gd name="connsiteX8" fmla="*/ 527685 w 790575"/>
              <a:gd name="connsiteY8" fmla="*/ 2720340 h 3068955"/>
              <a:gd name="connsiteX9" fmla="*/ 390525 w 790575"/>
              <a:gd name="connsiteY9" fmla="*/ 3017520 h 3068955"/>
              <a:gd name="connsiteX10" fmla="*/ 36195 w 790575"/>
              <a:gd name="connsiteY10" fmla="*/ 2411730 h 3068955"/>
              <a:gd name="connsiteX11" fmla="*/ 630555 w 790575"/>
              <a:gd name="connsiteY11" fmla="*/ 274320 h 30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75" h="3068955">
                <a:moveTo>
                  <a:pt x="630555" y="274320"/>
                </a:moveTo>
                <a:cubicBezTo>
                  <a:pt x="754380" y="0"/>
                  <a:pt x="767715" y="695325"/>
                  <a:pt x="779145" y="765810"/>
                </a:cubicBezTo>
                <a:cubicBezTo>
                  <a:pt x="790575" y="836295"/>
                  <a:pt x="735330" y="634365"/>
                  <a:pt x="699135" y="697230"/>
                </a:cubicBezTo>
                <a:cubicBezTo>
                  <a:pt x="662940" y="760095"/>
                  <a:pt x="584835" y="1013460"/>
                  <a:pt x="561975" y="1143000"/>
                </a:cubicBezTo>
                <a:cubicBezTo>
                  <a:pt x="539115" y="1272540"/>
                  <a:pt x="584835" y="1379220"/>
                  <a:pt x="561975" y="1474470"/>
                </a:cubicBezTo>
                <a:cubicBezTo>
                  <a:pt x="539115" y="1569720"/>
                  <a:pt x="451485" y="1583055"/>
                  <a:pt x="424815" y="1714500"/>
                </a:cubicBezTo>
                <a:cubicBezTo>
                  <a:pt x="398145" y="1845945"/>
                  <a:pt x="426720" y="2129790"/>
                  <a:pt x="401955" y="2263140"/>
                </a:cubicBezTo>
                <a:cubicBezTo>
                  <a:pt x="377190" y="2396490"/>
                  <a:pt x="255270" y="2438400"/>
                  <a:pt x="276225" y="2514600"/>
                </a:cubicBezTo>
                <a:cubicBezTo>
                  <a:pt x="297180" y="2590800"/>
                  <a:pt x="508635" y="2636520"/>
                  <a:pt x="527685" y="2720340"/>
                </a:cubicBezTo>
                <a:cubicBezTo>
                  <a:pt x="546735" y="2804160"/>
                  <a:pt x="472440" y="3068955"/>
                  <a:pt x="390525" y="3017520"/>
                </a:cubicBezTo>
                <a:cubicBezTo>
                  <a:pt x="308610" y="2966085"/>
                  <a:pt x="0" y="2868930"/>
                  <a:pt x="36195" y="2411730"/>
                </a:cubicBezTo>
                <a:cubicBezTo>
                  <a:pt x="72390" y="1954530"/>
                  <a:pt x="506730" y="548640"/>
                  <a:pt x="630555" y="2743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hlinkClick r:id="rId19" action="ppaction://hlinksldjump"/>
          </p:cNvPr>
          <p:cNvSpPr/>
          <p:nvPr/>
        </p:nvSpPr>
        <p:spPr>
          <a:xfrm>
            <a:off x="-259080" y="-11239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20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>
            <a:hlinkClick r:id="rId21" action="ppaction://hlinksldjump"/>
          </p:cNvPr>
          <p:cNvSpPr/>
          <p:nvPr/>
        </p:nvSpPr>
        <p:spPr>
          <a:xfrm>
            <a:off x="4070985" y="4149090"/>
            <a:ext cx="575310" cy="619125"/>
          </a:xfrm>
          <a:custGeom>
            <a:avLst/>
            <a:gdLst>
              <a:gd name="connsiteX0" fmla="*/ 158115 w 575310"/>
              <a:gd name="connsiteY0" fmla="*/ 45720 h 619125"/>
              <a:gd name="connsiteX1" fmla="*/ 318135 w 575310"/>
              <a:gd name="connsiteY1" fmla="*/ 34290 h 619125"/>
              <a:gd name="connsiteX2" fmla="*/ 352425 w 575310"/>
              <a:gd name="connsiteY2" fmla="*/ 251460 h 619125"/>
              <a:gd name="connsiteX3" fmla="*/ 501015 w 575310"/>
              <a:gd name="connsiteY3" fmla="*/ 274320 h 619125"/>
              <a:gd name="connsiteX4" fmla="*/ 569595 w 575310"/>
              <a:gd name="connsiteY4" fmla="*/ 422910 h 619125"/>
              <a:gd name="connsiteX5" fmla="*/ 466725 w 575310"/>
              <a:gd name="connsiteY5" fmla="*/ 594360 h 619125"/>
              <a:gd name="connsiteX6" fmla="*/ 306705 w 575310"/>
              <a:gd name="connsiteY6" fmla="*/ 571500 h 619125"/>
              <a:gd name="connsiteX7" fmla="*/ 409575 w 575310"/>
              <a:gd name="connsiteY7" fmla="*/ 411480 h 619125"/>
              <a:gd name="connsiteX8" fmla="*/ 43815 w 575310"/>
              <a:gd name="connsiteY8" fmla="*/ 228600 h 619125"/>
              <a:gd name="connsiteX9" fmla="*/ 158115 w 575310"/>
              <a:gd name="connsiteY9" fmla="*/ 4572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310" h="619125">
                <a:moveTo>
                  <a:pt x="158115" y="45720"/>
                </a:moveTo>
                <a:cubicBezTo>
                  <a:pt x="203835" y="13335"/>
                  <a:pt x="285750" y="0"/>
                  <a:pt x="318135" y="34290"/>
                </a:cubicBezTo>
                <a:cubicBezTo>
                  <a:pt x="350520" y="68580"/>
                  <a:pt x="321945" y="211455"/>
                  <a:pt x="352425" y="251460"/>
                </a:cubicBezTo>
                <a:cubicBezTo>
                  <a:pt x="382905" y="291465"/>
                  <a:pt x="464820" y="245745"/>
                  <a:pt x="501015" y="274320"/>
                </a:cubicBezTo>
                <a:cubicBezTo>
                  <a:pt x="537210" y="302895"/>
                  <a:pt x="575310" y="369570"/>
                  <a:pt x="569595" y="422910"/>
                </a:cubicBezTo>
                <a:cubicBezTo>
                  <a:pt x="563880" y="476250"/>
                  <a:pt x="510540" y="569595"/>
                  <a:pt x="466725" y="594360"/>
                </a:cubicBezTo>
                <a:cubicBezTo>
                  <a:pt x="422910" y="619125"/>
                  <a:pt x="316230" y="601980"/>
                  <a:pt x="306705" y="571500"/>
                </a:cubicBezTo>
                <a:cubicBezTo>
                  <a:pt x="297180" y="541020"/>
                  <a:pt x="453390" y="468630"/>
                  <a:pt x="409575" y="411480"/>
                </a:cubicBezTo>
                <a:cubicBezTo>
                  <a:pt x="365760" y="354330"/>
                  <a:pt x="87630" y="287655"/>
                  <a:pt x="43815" y="228600"/>
                </a:cubicBezTo>
                <a:cubicBezTo>
                  <a:pt x="0" y="169545"/>
                  <a:pt x="112395" y="78105"/>
                  <a:pt x="158115" y="457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22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hlinkClick r:id="rId23" action="ppaction://hlinksldjump"/>
          </p:cNvPr>
          <p:cNvSpPr/>
          <p:nvPr/>
        </p:nvSpPr>
        <p:spPr>
          <a:xfrm>
            <a:off x="2506980" y="1870710"/>
            <a:ext cx="563880" cy="440055"/>
          </a:xfrm>
          <a:custGeom>
            <a:avLst/>
            <a:gdLst>
              <a:gd name="connsiteX0" fmla="*/ 41910 w 563880"/>
              <a:gd name="connsiteY0" fmla="*/ 346710 h 440055"/>
              <a:gd name="connsiteX1" fmla="*/ 99060 w 563880"/>
              <a:gd name="connsiteY1" fmla="*/ 95250 h 440055"/>
              <a:gd name="connsiteX2" fmla="*/ 521970 w 563880"/>
              <a:gd name="connsiteY2" fmla="*/ 49530 h 440055"/>
              <a:gd name="connsiteX3" fmla="*/ 350520 w 563880"/>
              <a:gd name="connsiteY3" fmla="*/ 392430 h 440055"/>
              <a:gd name="connsiteX4" fmla="*/ 41910 w 563880"/>
              <a:gd name="connsiteY4" fmla="*/ 34671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" h="440055">
                <a:moveTo>
                  <a:pt x="41910" y="346710"/>
                </a:moveTo>
                <a:cubicBezTo>
                  <a:pt x="0" y="297180"/>
                  <a:pt x="19050" y="144780"/>
                  <a:pt x="99060" y="95250"/>
                </a:cubicBezTo>
                <a:cubicBezTo>
                  <a:pt x="179070" y="45720"/>
                  <a:pt x="480060" y="0"/>
                  <a:pt x="521970" y="49530"/>
                </a:cubicBezTo>
                <a:cubicBezTo>
                  <a:pt x="563880" y="99060"/>
                  <a:pt x="434340" y="344805"/>
                  <a:pt x="350520" y="392430"/>
                </a:cubicBezTo>
                <a:cubicBezTo>
                  <a:pt x="266700" y="440055"/>
                  <a:pt x="83820" y="396240"/>
                  <a:pt x="41910" y="3467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Parchemin horizontal 25"/>
          <p:cNvSpPr/>
          <p:nvPr/>
        </p:nvSpPr>
        <p:spPr>
          <a:xfrm>
            <a:off x="6572264" y="4143380"/>
            <a:ext cx="214314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Carnaval de </a:t>
            </a:r>
            <a:r>
              <a:rPr lang="fr-FR" dirty="0" err="1" smtClean="0">
                <a:solidFill>
                  <a:sysClr val="windowText" lastClr="000000"/>
                </a:solidFill>
              </a:rPr>
              <a:t>Mazate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27" name="Parchemin horizontal 26"/>
          <p:cNvSpPr/>
          <p:nvPr/>
        </p:nvSpPr>
        <p:spPr>
          <a:xfrm>
            <a:off x="6357950" y="6286496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ysClr val="windowText" lastClr="000000"/>
                </a:solidFill>
              </a:rPr>
              <a:t>Pirámide</a:t>
            </a:r>
            <a:r>
              <a:rPr lang="fr-FR" dirty="0" smtClean="0">
                <a:solidFill>
                  <a:sysClr val="windowText" lastClr="000000"/>
                </a:solidFill>
              </a:rPr>
              <a:t> maya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rot="5400000" flipH="1" flipV="1">
            <a:off x="1535885" y="2107397"/>
            <a:ext cx="500066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3286116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Picture 2" descr="http://www.lacasadelasbanderas.net/wp-content/uploads/2011/11/Costa-R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2405033" cy="144302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2071678"/>
            <a:ext cx="2214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B050"/>
                </a:solidFill>
              </a:rPr>
              <a:t>Costa Rica</a:t>
            </a:r>
          </a:p>
          <a:p>
            <a:pPr algn="just"/>
            <a:r>
              <a:rPr lang="fr-FR" sz="1400" b="1" dirty="0" err="1" smtClean="0">
                <a:solidFill>
                  <a:srgbClr val="00B050"/>
                </a:solidFill>
              </a:rPr>
              <a:t>Lengua</a:t>
            </a:r>
            <a:r>
              <a:rPr lang="fr-FR" sz="1400" b="1" dirty="0" smtClean="0">
                <a:solidFill>
                  <a:srgbClr val="00B050"/>
                </a:solidFill>
              </a:rPr>
              <a:t> : el </a:t>
            </a:r>
            <a:r>
              <a:rPr lang="fr-FR" sz="1400" b="1" dirty="0" err="1" smtClean="0">
                <a:solidFill>
                  <a:srgbClr val="00B050"/>
                </a:solidFill>
              </a:rPr>
              <a:t>español</a:t>
            </a:r>
            <a:r>
              <a:rPr lang="fr-FR" sz="1400" b="1" dirty="0" smtClean="0">
                <a:solidFill>
                  <a:srgbClr val="00B050"/>
                </a:solidFill>
              </a:rPr>
              <a:t>.</a:t>
            </a:r>
          </a:p>
          <a:p>
            <a:pPr algn="just"/>
            <a:r>
              <a:rPr lang="fr-FR" sz="1400" b="1" dirty="0" smtClean="0">
                <a:solidFill>
                  <a:srgbClr val="00B050"/>
                </a:solidFill>
              </a:rPr>
              <a:t>Capital : San José.</a:t>
            </a:r>
          </a:p>
          <a:p>
            <a:pPr algn="just"/>
            <a:r>
              <a:rPr lang="fr-FR" sz="1400" b="1" dirty="0" smtClean="0">
                <a:solidFill>
                  <a:srgbClr val="00B050"/>
                </a:solidFill>
              </a:rPr>
              <a:t>Habitante : </a:t>
            </a:r>
            <a:r>
              <a:rPr lang="fr-FR" sz="1400" b="1" dirty="0" err="1" smtClean="0">
                <a:solidFill>
                  <a:srgbClr val="00B050"/>
                </a:solidFill>
              </a:rPr>
              <a:t>costarricense</a:t>
            </a:r>
            <a:endParaRPr lang="fr-FR" sz="1400" b="1" dirty="0">
              <a:solidFill>
                <a:srgbClr val="00B050"/>
              </a:solidFill>
            </a:endParaRPr>
          </a:p>
        </p:txBody>
      </p:sp>
      <p:pic>
        <p:nvPicPr>
          <p:cNvPr id="14338" name="Picture 2" descr="http://www.google.fr/url?source=imglanding&amp;ct=img&amp;q=http://cdna.adventure-life.com/assets/img/pages/costa-rica/costa-rica-travel-01.jpg&amp;sa=X&amp;ei=Fh5KVd2iD8j4ywOPs4DwAg&amp;ved=0CAkQ8wc4IA&amp;usg=AFQjCNE56ucqOE7-bHZsOEww82gzyqQr1w"/>
          <p:cNvPicPr>
            <a:picLocks noChangeAspect="1" noChangeArrowheads="1"/>
          </p:cNvPicPr>
          <p:nvPr/>
        </p:nvPicPr>
        <p:blipFill>
          <a:blip r:embed="rId4"/>
          <a:srcRect l="18435" r="16558"/>
          <a:stretch>
            <a:fillRect/>
          </a:stretch>
        </p:blipFill>
        <p:spPr bwMode="auto">
          <a:xfrm>
            <a:off x="4572000" y="214290"/>
            <a:ext cx="1857388" cy="1467419"/>
          </a:xfrm>
          <a:prstGeom prst="rect">
            <a:avLst/>
          </a:prstGeom>
          <a:noFill/>
        </p:spPr>
      </p:pic>
      <p:pic>
        <p:nvPicPr>
          <p:cNvPr id="14340" name="Picture 4" descr="http://www.google.fr/url?source=imglanding&amp;ct=img&amp;q=http://www.huwans-clubaventure.fr/upload_1000/Costa_Rica_DSC8164_S_FAUTRE.JPG&amp;sa=X&amp;ei=Sh5KVdfRAcS4ygPyvoD4Aw&amp;ved=0CAkQ8wc4Wg&amp;usg=AFQjCNFjJBsFpT-4as-SB6z-i260sXp27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428868"/>
            <a:ext cx="2581272" cy="1714512"/>
          </a:xfrm>
          <a:prstGeom prst="rect">
            <a:avLst/>
          </a:prstGeom>
          <a:noFill/>
        </p:spPr>
      </p:pic>
      <p:pic>
        <p:nvPicPr>
          <p:cNvPr id="14342" name="Picture 6" descr="http://www.google.fr/url?source=imglanding&amp;ct=img&amp;q=http://images.boomsbeat.com/data/images/full/30981/24-jpg.jpg&amp;sa=X&amp;ei=cx5KVbTWNIHTygPU94DoDQ&amp;ved=0CAkQ8wc4DA&amp;usg=AFQjCNEEx4QvOqzm4Yg41uzwCItSXJj0l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1" y="4385237"/>
            <a:ext cx="3099743" cy="2324807"/>
          </a:xfrm>
          <a:prstGeom prst="rect">
            <a:avLst/>
          </a:prstGeom>
          <a:noFill/>
        </p:spPr>
      </p:pic>
      <p:pic>
        <p:nvPicPr>
          <p:cNvPr id="14344" name="Picture 8" descr="http://www.google.fr/url?source=imglanding&amp;ct=img&amp;q=http://www.karmayogacenter.com/wp-content/uploads/2011/06/cahuitabeach.jpg&amp;sa=X&amp;ei=rR5KVZarHYGxUNmOgIAL&amp;ved=0CAkQ8wc4IA&amp;usg=AFQjCNECzNPdrwKX6gpY9KxLCpXWDlcLT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000636"/>
            <a:ext cx="2128822" cy="1680649"/>
          </a:xfrm>
          <a:prstGeom prst="rect">
            <a:avLst/>
          </a:prstGeom>
          <a:noFill/>
        </p:spPr>
      </p:pic>
      <p:sp>
        <p:nvSpPr>
          <p:cNvPr id="10" name="Forme libre 9">
            <a:hlinkClick r:id="rId8" action="ppaction://hlinksldjump"/>
          </p:cNvPr>
          <p:cNvSpPr/>
          <p:nvPr/>
        </p:nvSpPr>
        <p:spPr>
          <a:xfrm>
            <a:off x="104775" y="173355"/>
            <a:ext cx="2207895" cy="1520190"/>
          </a:xfrm>
          <a:custGeom>
            <a:avLst/>
            <a:gdLst>
              <a:gd name="connsiteX0" fmla="*/ 203835 w 2207895"/>
              <a:gd name="connsiteY0" fmla="*/ 55245 h 1520190"/>
              <a:gd name="connsiteX1" fmla="*/ 1369695 w 2207895"/>
              <a:gd name="connsiteY1" fmla="*/ 626745 h 1520190"/>
              <a:gd name="connsiteX2" fmla="*/ 1495425 w 2207895"/>
              <a:gd name="connsiteY2" fmla="*/ 1255395 h 1520190"/>
              <a:gd name="connsiteX3" fmla="*/ 2112645 w 2207895"/>
              <a:gd name="connsiteY3" fmla="*/ 935355 h 1520190"/>
              <a:gd name="connsiteX4" fmla="*/ 2066925 w 2207895"/>
              <a:gd name="connsiteY4" fmla="*/ 1278255 h 1520190"/>
              <a:gd name="connsiteX5" fmla="*/ 1689735 w 2207895"/>
              <a:gd name="connsiteY5" fmla="*/ 1495425 h 1520190"/>
              <a:gd name="connsiteX6" fmla="*/ 786765 w 2207895"/>
              <a:gd name="connsiteY6" fmla="*/ 1129665 h 1520190"/>
              <a:gd name="connsiteX7" fmla="*/ 146685 w 2207895"/>
              <a:gd name="connsiteY7" fmla="*/ 295275 h 1520190"/>
              <a:gd name="connsiteX8" fmla="*/ 203835 w 2207895"/>
              <a:gd name="connsiteY8" fmla="*/ 55245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95" h="1520190">
                <a:moveTo>
                  <a:pt x="203835" y="55245"/>
                </a:moveTo>
                <a:cubicBezTo>
                  <a:pt x="407670" y="110490"/>
                  <a:pt x="1154430" y="426720"/>
                  <a:pt x="1369695" y="626745"/>
                </a:cubicBezTo>
                <a:cubicBezTo>
                  <a:pt x="1584960" y="826770"/>
                  <a:pt x="1371600" y="1203960"/>
                  <a:pt x="1495425" y="1255395"/>
                </a:cubicBezTo>
                <a:cubicBezTo>
                  <a:pt x="1619250" y="1306830"/>
                  <a:pt x="2017395" y="931545"/>
                  <a:pt x="2112645" y="935355"/>
                </a:cubicBezTo>
                <a:cubicBezTo>
                  <a:pt x="2207895" y="939165"/>
                  <a:pt x="2137410" y="1184910"/>
                  <a:pt x="2066925" y="1278255"/>
                </a:cubicBezTo>
                <a:cubicBezTo>
                  <a:pt x="1996440" y="1371600"/>
                  <a:pt x="1903095" y="1520190"/>
                  <a:pt x="1689735" y="1495425"/>
                </a:cubicBezTo>
                <a:cubicBezTo>
                  <a:pt x="1476375" y="1470660"/>
                  <a:pt x="1043940" y="1329690"/>
                  <a:pt x="786765" y="1129665"/>
                </a:cubicBezTo>
                <a:cubicBezTo>
                  <a:pt x="529590" y="929640"/>
                  <a:pt x="238125" y="472440"/>
                  <a:pt x="146685" y="295275"/>
                </a:cubicBezTo>
                <a:cubicBezTo>
                  <a:pt x="55245" y="118110"/>
                  <a:pt x="0" y="0"/>
                  <a:pt x="203835" y="552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hlinkClick r:id="rId9" action="ppaction://hlinksldjump"/>
          </p:cNvPr>
          <p:cNvSpPr/>
          <p:nvPr/>
        </p:nvSpPr>
        <p:spPr>
          <a:xfrm>
            <a:off x="2423160" y="929640"/>
            <a:ext cx="819150" cy="603885"/>
          </a:xfrm>
          <a:custGeom>
            <a:avLst/>
            <a:gdLst>
              <a:gd name="connsiteX0" fmla="*/ 0 w 819150"/>
              <a:gd name="connsiteY0" fmla="*/ 156210 h 603885"/>
              <a:gd name="connsiteX1" fmla="*/ 445770 w 819150"/>
              <a:gd name="connsiteY1" fmla="*/ 30480 h 603885"/>
              <a:gd name="connsiteX2" fmla="*/ 800100 w 819150"/>
              <a:gd name="connsiteY2" fmla="*/ 339090 h 603885"/>
              <a:gd name="connsiteX3" fmla="*/ 331470 w 819150"/>
              <a:gd name="connsiteY3" fmla="*/ 567690 h 603885"/>
              <a:gd name="connsiteX4" fmla="*/ 68580 w 819150"/>
              <a:gd name="connsiteY4" fmla="*/ 121920 h 603885"/>
              <a:gd name="connsiteX5" fmla="*/ 137160 w 819150"/>
              <a:gd name="connsiteY5" fmla="*/ 76200 h 603885"/>
              <a:gd name="connsiteX6" fmla="*/ 114300 w 819150"/>
              <a:gd name="connsiteY6" fmla="*/ 121920 h 6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603885">
                <a:moveTo>
                  <a:pt x="0" y="156210"/>
                </a:moveTo>
                <a:cubicBezTo>
                  <a:pt x="156210" y="78105"/>
                  <a:pt x="312420" y="0"/>
                  <a:pt x="445770" y="30480"/>
                </a:cubicBezTo>
                <a:cubicBezTo>
                  <a:pt x="579120" y="60960"/>
                  <a:pt x="819150" y="249555"/>
                  <a:pt x="800100" y="339090"/>
                </a:cubicBezTo>
                <a:cubicBezTo>
                  <a:pt x="781050" y="428625"/>
                  <a:pt x="453390" y="603885"/>
                  <a:pt x="331470" y="567690"/>
                </a:cubicBezTo>
                <a:cubicBezTo>
                  <a:pt x="209550" y="531495"/>
                  <a:pt x="100965" y="203835"/>
                  <a:pt x="68580" y="121920"/>
                </a:cubicBezTo>
                <a:cubicBezTo>
                  <a:pt x="36195" y="40005"/>
                  <a:pt x="129540" y="76200"/>
                  <a:pt x="137160" y="76200"/>
                </a:cubicBezTo>
                <a:cubicBezTo>
                  <a:pt x="144780" y="76200"/>
                  <a:pt x="129540" y="99060"/>
                  <a:pt x="114300" y="12192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hlinkClick r:id="rId10" action="ppaction://hlinksldjump"/>
          </p:cNvPr>
          <p:cNvSpPr/>
          <p:nvPr/>
        </p:nvSpPr>
        <p:spPr>
          <a:xfrm>
            <a:off x="3089910" y="1280160"/>
            <a:ext cx="358140" cy="262890"/>
          </a:xfrm>
          <a:custGeom>
            <a:avLst/>
            <a:gdLst>
              <a:gd name="connsiteX0" fmla="*/ 19050 w 358140"/>
              <a:gd name="connsiteY0" fmla="*/ 91440 h 262890"/>
              <a:gd name="connsiteX1" fmla="*/ 293370 w 358140"/>
              <a:gd name="connsiteY1" fmla="*/ 22860 h 262890"/>
              <a:gd name="connsiteX2" fmla="*/ 339090 w 358140"/>
              <a:gd name="connsiteY2" fmla="*/ 228600 h 262890"/>
              <a:gd name="connsiteX3" fmla="*/ 179070 w 358140"/>
              <a:gd name="connsiteY3" fmla="*/ 228600 h 262890"/>
              <a:gd name="connsiteX4" fmla="*/ 19050 w 358140"/>
              <a:gd name="connsiteY4" fmla="*/ 9144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262890">
                <a:moveTo>
                  <a:pt x="19050" y="91440"/>
                </a:moveTo>
                <a:cubicBezTo>
                  <a:pt x="38100" y="57150"/>
                  <a:pt x="240030" y="0"/>
                  <a:pt x="293370" y="22860"/>
                </a:cubicBezTo>
                <a:cubicBezTo>
                  <a:pt x="346710" y="45720"/>
                  <a:pt x="358140" y="194310"/>
                  <a:pt x="339090" y="228600"/>
                </a:cubicBezTo>
                <a:cubicBezTo>
                  <a:pt x="320040" y="262890"/>
                  <a:pt x="226695" y="255270"/>
                  <a:pt x="179070" y="228600"/>
                </a:cubicBezTo>
                <a:cubicBezTo>
                  <a:pt x="131445" y="201930"/>
                  <a:pt x="0" y="125730"/>
                  <a:pt x="19050" y="914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hlinkClick r:id="rId11" action="ppaction://hlinksldjump"/>
          </p:cNvPr>
          <p:cNvSpPr/>
          <p:nvPr/>
        </p:nvSpPr>
        <p:spPr>
          <a:xfrm>
            <a:off x="3375660" y="1184910"/>
            <a:ext cx="691515" cy="514350"/>
          </a:xfrm>
          <a:custGeom>
            <a:avLst/>
            <a:gdLst>
              <a:gd name="connsiteX0" fmla="*/ 87630 w 691515"/>
              <a:gd name="connsiteY0" fmla="*/ 95250 h 514350"/>
              <a:gd name="connsiteX1" fmla="*/ 624840 w 691515"/>
              <a:gd name="connsiteY1" fmla="*/ 60960 h 514350"/>
              <a:gd name="connsiteX2" fmla="*/ 487680 w 691515"/>
              <a:gd name="connsiteY2" fmla="*/ 461010 h 514350"/>
              <a:gd name="connsiteX3" fmla="*/ 99060 w 691515"/>
              <a:gd name="connsiteY3" fmla="*/ 381000 h 514350"/>
              <a:gd name="connsiteX4" fmla="*/ 87630 w 691515"/>
              <a:gd name="connsiteY4" fmla="*/ 952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515" h="514350">
                <a:moveTo>
                  <a:pt x="87630" y="95250"/>
                </a:moveTo>
                <a:cubicBezTo>
                  <a:pt x="175260" y="41910"/>
                  <a:pt x="558165" y="0"/>
                  <a:pt x="624840" y="60960"/>
                </a:cubicBezTo>
                <a:cubicBezTo>
                  <a:pt x="691515" y="121920"/>
                  <a:pt x="575310" y="407670"/>
                  <a:pt x="487680" y="461010"/>
                </a:cubicBezTo>
                <a:cubicBezTo>
                  <a:pt x="400050" y="514350"/>
                  <a:pt x="161925" y="445770"/>
                  <a:pt x="99060" y="381000"/>
                </a:cubicBezTo>
                <a:cubicBezTo>
                  <a:pt x="36195" y="316230"/>
                  <a:pt x="0" y="148590"/>
                  <a:pt x="87630" y="9525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12" action="ppaction://hlinksldjump"/>
          </p:cNvPr>
          <p:cNvSpPr/>
          <p:nvPr/>
        </p:nvSpPr>
        <p:spPr>
          <a:xfrm>
            <a:off x="1781175" y="1396365"/>
            <a:ext cx="495300" cy="596265"/>
          </a:xfrm>
          <a:custGeom>
            <a:avLst/>
            <a:gdLst>
              <a:gd name="connsiteX0" fmla="*/ 24765 w 495300"/>
              <a:gd name="connsiteY0" fmla="*/ 283845 h 596265"/>
              <a:gd name="connsiteX1" fmla="*/ 310515 w 495300"/>
              <a:gd name="connsiteY1" fmla="*/ 9525 h 596265"/>
              <a:gd name="connsiteX2" fmla="*/ 470535 w 495300"/>
              <a:gd name="connsiteY2" fmla="*/ 226695 h 596265"/>
              <a:gd name="connsiteX3" fmla="*/ 161925 w 495300"/>
              <a:gd name="connsiteY3" fmla="*/ 592455 h 596265"/>
              <a:gd name="connsiteX4" fmla="*/ 24765 w 495300"/>
              <a:gd name="connsiteY4" fmla="*/ 283845 h 5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596265">
                <a:moveTo>
                  <a:pt x="24765" y="283845"/>
                </a:moveTo>
                <a:cubicBezTo>
                  <a:pt x="49530" y="186690"/>
                  <a:pt x="236220" y="19050"/>
                  <a:pt x="310515" y="9525"/>
                </a:cubicBezTo>
                <a:cubicBezTo>
                  <a:pt x="384810" y="0"/>
                  <a:pt x="495300" y="129540"/>
                  <a:pt x="470535" y="226695"/>
                </a:cubicBezTo>
                <a:cubicBezTo>
                  <a:pt x="445770" y="323850"/>
                  <a:pt x="234315" y="588645"/>
                  <a:pt x="161925" y="592455"/>
                </a:cubicBezTo>
                <a:cubicBezTo>
                  <a:pt x="89535" y="596265"/>
                  <a:pt x="0" y="381000"/>
                  <a:pt x="24765" y="2838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hlinkClick r:id="rId13" action="ppaction://hlinksldjump"/>
          </p:cNvPr>
          <p:cNvSpPr/>
          <p:nvPr/>
        </p:nvSpPr>
        <p:spPr>
          <a:xfrm>
            <a:off x="2779395" y="1878330"/>
            <a:ext cx="988695" cy="1102995"/>
          </a:xfrm>
          <a:custGeom>
            <a:avLst/>
            <a:gdLst>
              <a:gd name="connsiteX0" fmla="*/ 158115 w 988695"/>
              <a:gd name="connsiteY0" fmla="*/ 373380 h 1102995"/>
              <a:gd name="connsiteX1" fmla="*/ 523875 w 988695"/>
              <a:gd name="connsiteY1" fmla="*/ 7620 h 1102995"/>
              <a:gd name="connsiteX2" fmla="*/ 672465 w 988695"/>
              <a:gd name="connsiteY2" fmla="*/ 419100 h 1102995"/>
              <a:gd name="connsiteX3" fmla="*/ 946785 w 988695"/>
              <a:gd name="connsiteY3" fmla="*/ 453390 h 1102995"/>
              <a:gd name="connsiteX4" fmla="*/ 923925 w 988695"/>
              <a:gd name="connsiteY4" fmla="*/ 739140 h 1102995"/>
              <a:gd name="connsiteX5" fmla="*/ 706755 w 988695"/>
              <a:gd name="connsiteY5" fmla="*/ 876300 h 1102995"/>
              <a:gd name="connsiteX6" fmla="*/ 775335 w 988695"/>
              <a:gd name="connsiteY6" fmla="*/ 1082040 h 1102995"/>
              <a:gd name="connsiteX7" fmla="*/ 89535 w 988695"/>
              <a:gd name="connsiteY7" fmla="*/ 750570 h 1102995"/>
              <a:gd name="connsiteX8" fmla="*/ 238125 w 988695"/>
              <a:gd name="connsiteY8" fmla="*/ 590550 h 1102995"/>
              <a:gd name="connsiteX9" fmla="*/ 215265 w 988695"/>
              <a:gd name="connsiteY9" fmla="*/ 327660 h 1102995"/>
              <a:gd name="connsiteX10" fmla="*/ 215265 w 988695"/>
              <a:gd name="connsiteY10" fmla="*/ 293370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695" h="1102995">
                <a:moveTo>
                  <a:pt x="158115" y="373380"/>
                </a:moveTo>
                <a:cubicBezTo>
                  <a:pt x="298132" y="186690"/>
                  <a:pt x="438150" y="0"/>
                  <a:pt x="523875" y="7620"/>
                </a:cubicBezTo>
                <a:cubicBezTo>
                  <a:pt x="609600" y="15240"/>
                  <a:pt x="601980" y="344805"/>
                  <a:pt x="672465" y="419100"/>
                </a:cubicBezTo>
                <a:cubicBezTo>
                  <a:pt x="742950" y="493395"/>
                  <a:pt x="904875" y="400050"/>
                  <a:pt x="946785" y="453390"/>
                </a:cubicBezTo>
                <a:cubicBezTo>
                  <a:pt x="988695" y="506730"/>
                  <a:pt x="963930" y="668655"/>
                  <a:pt x="923925" y="739140"/>
                </a:cubicBezTo>
                <a:cubicBezTo>
                  <a:pt x="883920" y="809625"/>
                  <a:pt x="731520" y="819150"/>
                  <a:pt x="706755" y="876300"/>
                </a:cubicBezTo>
                <a:cubicBezTo>
                  <a:pt x="681990" y="933450"/>
                  <a:pt x="878205" y="1102995"/>
                  <a:pt x="775335" y="1082040"/>
                </a:cubicBezTo>
                <a:cubicBezTo>
                  <a:pt x="672465" y="1061085"/>
                  <a:pt x="179070" y="832485"/>
                  <a:pt x="89535" y="750570"/>
                </a:cubicBezTo>
                <a:cubicBezTo>
                  <a:pt x="0" y="668655"/>
                  <a:pt x="217170" y="661035"/>
                  <a:pt x="238125" y="590550"/>
                </a:cubicBezTo>
                <a:cubicBezTo>
                  <a:pt x="259080" y="520065"/>
                  <a:pt x="219075" y="377190"/>
                  <a:pt x="215265" y="327660"/>
                </a:cubicBezTo>
                <a:cubicBezTo>
                  <a:pt x="211455" y="278130"/>
                  <a:pt x="213360" y="285750"/>
                  <a:pt x="215265" y="29337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4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5" action="ppaction://hlinksldjump"/>
          </p:cNvPr>
          <p:cNvSpPr/>
          <p:nvPr/>
        </p:nvSpPr>
        <p:spPr>
          <a:xfrm>
            <a:off x="3377565" y="2558415"/>
            <a:ext cx="2994660" cy="2787015"/>
          </a:xfrm>
          <a:custGeom>
            <a:avLst/>
            <a:gdLst>
              <a:gd name="connsiteX0" fmla="*/ 257175 w 2994660"/>
              <a:gd name="connsiteY0" fmla="*/ 253365 h 2787015"/>
              <a:gd name="connsiteX1" fmla="*/ 1743075 w 2994660"/>
              <a:gd name="connsiteY1" fmla="*/ 81915 h 2787015"/>
              <a:gd name="connsiteX2" fmla="*/ 2931795 w 2994660"/>
              <a:gd name="connsiteY2" fmla="*/ 744855 h 2787015"/>
              <a:gd name="connsiteX3" fmla="*/ 1365885 w 2994660"/>
              <a:gd name="connsiteY3" fmla="*/ 2596515 h 2787015"/>
              <a:gd name="connsiteX4" fmla="*/ 1411605 w 2994660"/>
              <a:gd name="connsiteY4" fmla="*/ 1887855 h 2787015"/>
              <a:gd name="connsiteX5" fmla="*/ 1137285 w 2994660"/>
              <a:gd name="connsiteY5" fmla="*/ 1750695 h 2787015"/>
              <a:gd name="connsiteX6" fmla="*/ 1160145 w 2994660"/>
              <a:gd name="connsiteY6" fmla="*/ 1270635 h 2787015"/>
              <a:gd name="connsiteX7" fmla="*/ 520065 w 2994660"/>
              <a:gd name="connsiteY7" fmla="*/ 836295 h 2787015"/>
              <a:gd name="connsiteX8" fmla="*/ 211455 w 2994660"/>
              <a:gd name="connsiteY8" fmla="*/ 950595 h 2787015"/>
              <a:gd name="connsiteX9" fmla="*/ 17145 w 2994660"/>
              <a:gd name="connsiteY9" fmla="*/ 687705 h 2787015"/>
              <a:gd name="connsiteX10" fmla="*/ 314325 w 2994660"/>
              <a:gd name="connsiteY10" fmla="*/ 504825 h 2787015"/>
              <a:gd name="connsiteX11" fmla="*/ 257175 w 2994660"/>
              <a:gd name="connsiteY11" fmla="*/ 253365 h 278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660" h="2787015">
                <a:moveTo>
                  <a:pt x="257175" y="253365"/>
                </a:moveTo>
                <a:cubicBezTo>
                  <a:pt x="495300" y="182880"/>
                  <a:pt x="1297305" y="0"/>
                  <a:pt x="1743075" y="81915"/>
                </a:cubicBezTo>
                <a:cubicBezTo>
                  <a:pt x="2188845" y="163830"/>
                  <a:pt x="2994660" y="325755"/>
                  <a:pt x="2931795" y="744855"/>
                </a:cubicBezTo>
                <a:cubicBezTo>
                  <a:pt x="2868930" y="1163955"/>
                  <a:pt x="1619250" y="2406015"/>
                  <a:pt x="1365885" y="2596515"/>
                </a:cubicBezTo>
                <a:cubicBezTo>
                  <a:pt x="1112520" y="2787015"/>
                  <a:pt x="1449705" y="2028825"/>
                  <a:pt x="1411605" y="1887855"/>
                </a:cubicBezTo>
                <a:cubicBezTo>
                  <a:pt x="1373505" y="1746885"/>
                  <a:pt x="1179195" y="1853565"/>
                  <a:pt x="1137285" y="1750695"/>
                </a:cubicBezTo>
                <a:cubicBezTo>
                  <a:pt x="1095375" y="1647825"/>
                  <a:pt x="1263015" y="1423035"/>
                  <a:pt x="1160145" y="1270635"/>
                </a:cubicBezTo>
                <a:cubicBezTo>
                  <a:pt x="1057275" y="1118235"/>
                  <a:pt x="678180" y="889635"/>
                  <a:pt x="520065" y="836295"/>
                </a:cubicBezTo>
                <a:cubicBezTo>
                  <a:pt x="361950" y="782955"/>
                  <a:pt x="295275" y="975360"/>
                  <a:pt x="211455" y="950595"/>
                </a:cubicBezTo>
                <a:cubicBezTo>
                  <a:pt x="127635" y="925830"/>
                  <a:pt x="0" y="762000"/>
                  <a:pt x="17145" y="687705"/>
                </a:cubicBezTo>
                <a:cubicBezTo>
                  <a:pt x="34290" y="613410"/>
                  <a:pt x="268605" y="575310"/>
                  <a:pt x="314325" y="504825"/>
                </a:cubicBezTo>
                <a:cubicBezTo>
                  <a:pt x="360045" y="434340"/>
                  <a:pt x="19050" y="323850"/>
                  <a:pt x="257175" y="2533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6" action="ppaction://hlinksldjump"/>
          </p:cNvPr>
          <p:cNvSpPr/>
          <p:nvPr/>
        </p:nvSpPr>
        <p:spPr>
          <a:xfrm>
            <a:off x="2466975" y="2552700"/>
            <a:ext cx="681990" cy="586740"/>
          </a:xfrm>
          <a:custGeom>
            <a:avLst/>
            <a:gdLst>
              <a:gd name="connsiteX0" fmla="*/ 161925 w 681990"/>
              <a:gd name="connsiteY0" fmla="*/ 41910 h 586740"/>
              <a:gd name="connsiteX1" fmla="*/ 653415 w 681990"/>
              <a:gd name="connsiteY1" fmla="*/ 213360 h 586740"/>
              <a:gd name="connsiteX2" fmla="*/ 333375 w 681990"/>
              <a:gd name="connsiteY2" fmla="*/ 544830 h 586740"/>
              <a:gd name="connsiteX3" fmla="*/ 24765 w 681990"/>
              <a:gd name="connsiteY3" fmla="*/ 464820 h 586740"/>
              <a:gd name="connsiteX4" fmla="*/ 161925 w 681990"/>
              <a:gd name="connsiteY4" fmla="*/ 4191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" h="586740">
                <a:moveTo>
                  <a:pt x="161925" y="41910"/>
                </a:moveTo>
                <a:cubicBezTo>
                  <a:pt x="266700" y="0"/>
                  <a:pt x="624840" y="129540"/>
                  <a:pt x="653415" y="213360"/>
                </a:cubicBezTo>
                <a:cubicBezTo>
                  <a:pt x="681990" y="297180"/>
                  <a:pt x="438150" y="502920"/>
                  <a:pt x="333375" y="544830"/>
                </a:cubicBezTo>
                <a:cubicBezTo>
                  <a:pt x="228600" y="586740"/>
                  <a:pt x="49530" y="548640"/>
                  <a:pt x="24765" y="464820"/>
                </a:cubicBezTo>
                <a:cubicBezTo>
                  <a:pt x="0" y="381000"/>
                  <a:pt x="57150" y="83820"/>
                  <a:pt x="161925" y="419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7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8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hlinkClick r:id="rId19" action="ppaction://hlinksldjump"/>
          </p:cNvPr>
          <p:cNvSpPr/>
          <p:nvPr/>
        </p:nvSpPr>
        <p:spPr>
          <a:xfrm>
            <a:off x="3299460" y="4385310"/>
            <a:ext cx="1196340" cy="2444115"/>
          </a:xfrm>
          <a:custGeom>
            <a:avLst/>
            <a:gdLst>
              <a:gd name="connsiteX0" fmla="*/ 495300 w 1196340"/>
              <a:gd name="connsiteY0" fmla="*/ 15240 h 2444115"/>
              <a:gd name="connsiteX1" fmla="*/ 1021080 w 1196340"/>
              <a:gd name="connsiteY1" fmla="*/ 186690 h 2444115"/>
              <a:gd name="connsiteX2" fmla="*/ 998220 w 1196340"/>
              <a:gd name="connsiteY2" fmla="*/ 335280 h 2444115"/>
              <a:gd name="connsiteX3" fmla="*/ 1192530 w 1196340"/>
              <a:gd name="connsiteY3" fmla="*/ 461010 h 2444115"/>
              <a:gd name="connsiteX4" fmla="*/ 1009650 w 1196340"/>
              <a:gd name="connsiteY4" fmla="*/ 586740 h 2444115"/>
              <a:gd name="connsiteX5" fmla="*/ 963930 w 1196340"/>
              <a:gd name="connsiteY5" fmla="*/ 906780 h 2444115"/>
              <a:gd name="connsiteX6" fmla="*/ 1089660 w 1196340"/>
              <a:gd name="connsiteY6" fmla="*/ 1021080 h 2444115"/>
              <a:gd name="connsiteX7" fmla="*/ 323850 w 1196340"/>
              <a:gd name="connsiteY7" fmla="*/ 2266950 h 2444115"/>
              <a:gd name="connsiteX8" fmla="*/ 186690 w 1196340"/>
              <a:gd name="connsiteY8" fmla="*/ 2084070 h 2444115"/>
              <a:gd name="connsiteX9" fmla="*/ 15240 w 1196340"/>
              <a:gd name="connsiteY9" fmla="*/ 1946910 h 2444115"/>
              <a:gd name="connsiteX10" fmla="*/ 95250 w 1196340"/>
              <a:gd name="connsiteY10" fmla="*/ 1226820 h 2444115"/>
              <a:gd name="connsiteX11" fmla="*/ 346710 w 1196340"/>
              <a:gd name="connsiteY11" fmla="*/ 278130 h 2444115"/>
              <a:gd name="connsiteX12" fmla="*/ 495300 w 1196340"/>
              <a:gd name="connsiteY12" fmla="*/ 15240 h 24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340" h="2444115">
                <a:moveTo>
                  <a:pt x="495300" y="15240"/>
                </a:moveTo>
                <a:cubicBezTo>
                  <a:pt x="607695" y="0"/>
                  <a:pt x="937260" y="133350"/>
                  <a:pt x="1021080" y="186690"/>
                </a:cubicBezTo>
                <a:cubicBezTo>
                  <a:pt x="1104900" y="240030"/>
                  <a:pt x="969645" y="289560"/>
                  <a:pt x="998220" y="335280"/>
                </a:cubicBezTo>
                <a:cubicBezTo>
                  <a:pt x="1026795" y="381000"/>
                  <a:pt x="1190625" y="419100"/>
                  <a:pt x="1192530" y="461010"/>
                </a:cubicBezTo>
                <a:cubicBezTo>
                  <a:pt x="1194435" y="502920"/>
                  <a:pt x="1047750" y="512445"/>
                  <a:pt x="1009650" y="586740"/>
                </a:cubicBezTo>
                <a:cubicBezTo>
                  <a:pt x="971550" y="661035"/>
                  <a:pt x="950595" y="834390"/>
                  <a:pt x="963930" y="906780"/>
                </a:cubicBezTo>
                <a:cubicBezTo>
                  <a:pt x="977265" y="979170"/>
                  <a:pt x="1196340" y="794385"/>
                  <a:pt x="1089660" y="1021080"/>
                </a:cubicBezTo>
                <a:cubicBezTo>
                  <a:pt x="982980" y="1247775"/>
                  <a:pt x="474345" y="2089785"/>
                  <a:pt x="323850" y="2266950"/>
                </a:cubicBezTo>
                <a:cubicBezTo>
                  <a:pt x="173355" y="2444115"/>
                  <a:pt x="238125" y="2137410"/>
                  <a:pt x="186690" y="2084070"/>
                </a:cubicBezTo>
                <a:cubicBezTo>
                  <a:pt x="135255" y="2030730"/>
                  <a:pt x="30480" y="2089785"/>
                  <a:pt x="15240" y="1946910"/>
                </a:cubicBezTo>
                <a:cubicBezTo>
                  <a:pt x="0" y="1804035"/>
                  <a:pt x="40005" y="1504950"/>
                  <a:pt x="95250" y="1226820"/>
                </a:cubicBezTo>
                <a:cubicBezTo>
                  <a:pt x="150495" y="948690"/>
                  <a:pt x="274320" y="480060"/>
                  <a:pt x="346710" y="278130"/>
                </a:cubicBezTo>
                <a:cubicBezTo>
                  <a:pt x="419100" y="76200"/>
                  <a:pt x="382905" y="30480"/>
                  <a:pt x="49530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20" action="ppaction://hlinksldjump"/>
          </p:cNvPr>
          <p:cNvSpPr/>
          <p:nvPr/>
        </p:nvSpPr>
        <p:spPr>
          <a:xfrm>
            <a:off x="2935605" y="3749040"/>
            <a:ext cx="790575" cy="3068955"/>
          </a:xfrm>
          <a:custGeom>
            <a:avLst/>
            <a:gdLst>
              <a:gd name="connsiteX0" fmla="*/ 630555 w 790575"/>
              <a:gd name="connsiteY0" fmla="*/ 274320 h 3068955"/>
              <a:gd name="connsiteX1" fmla="*/ 779145 w 790575"/>
              <a:gd name="connsiteY1" fmla="*/ 765810 h 3068955"/>
              <a:gd name="connsiteX2" fmla="*/ 699135 w 790575"/>
              <a:gd name="connsiteY2" fmla="*/ 697230 h 3068955"/>
              <a:gd name="connsiteX3" fmla="*/ 561975 w 790575"/>
              <a:gd name="connsiteY3" fmla="*/ 1143000 h 3068955"/>
              <a:gd name="connsiteX4" fmla="*/ 561975 w 790575"/>
              <a:gd name="connsiteY4" fmla="*/ 1474470 h 3068955"/>
              <a:gd name="connsiteX5" fmla="*/ 424815 w 790575"/>
              <a:gd name="connsiteY5" fmla="*/ 1714500 h 3068955"/>
              <a:gd name="connsiteX6" fmla="*/ 401955 w 790575"/>
              <a:gd name="connsiteY6" fmla="*/ 2263140 h 3068955"/>
              <a:gd name="connsiteX7" fmla="*/ 276225 w 790575"/>
              <a:gd name="connsiteY7" fmla="*/ 2514600 h 3068955"/>
              <a:gd name="connsiteX8" fmla="*/ 527685 w 790575"/>
              <a:gd name="connsiteY8" fmla="*/ 2720340 h 3068955"/>
              <a:gd name="connsiteX9" fmla="*/ 390525 w 790575"/>
              <a:gd name="connsiteY9" fmla="*/ 3017520 h 3068955"/>
              <a:gd name="connsiteX10" fmla="*/ 36195 w 790575"/>
              <a:gd name="connsiteY10" fmla="*/ 2411730 h 3068955"/>
              <a:gd name="connsiteX11" fmla="*/ 630555 w 790575"/>
              <a:gd name="connsiteY11" fmla="*/ 274320 h 30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75" h="3068955">
                <a:moveTo>
                  <a:pt x="630555" y="274320"/>
                </a:moveTo>
                <a:cubicBezTo>
                  <a:pt x="754380" y="0"/>
                  <a:pt x="767715" y="695325"/>
                  <a:pt x="779145" y="765810"/>
                </a:cubicBezTo>
                <a:cubicBezTo>
                  <a:pt x="790575" y="836295"/>
                  <a:pt x="735330" y="634365"/>
                  <a:pt x="699135" y="697230"/>
                </a:cubicBezTo>
                <a:cubicBezTo>
                  <a:pt x="662940" y="760095"/>
                  <a:pt x="584835" y="1013460"/>
                  <a:pt x="561975" y="1143000"/>
                </a:cubicBezTo>
                <a:cubicBezTo>
                  <a:pt x="539115" y="1272540"/>
                  <a:pt x="584835" y="1379220"/>
                  <a:pt x="561975" y="1474470"/>
                </a:cubicBezTo>
                <a:cubicBezTo>
                  <a:pt x="539115" y="1569720"/>
                  <a:pt x="451485" y="1583055"/>
                  <a:pt x="424815" y="1714500"/>
                </a:cubicBezTo>
                <a:cubicBezTo>
                  <a:pt x="398145" y="1845945"/>
                  <a:pt x="426720" y="2129790"/>
                  <a:pt x="401955" y="2263140"/>
                </a:cubicBezTo>
                <a:cubicBezTo>
                  <a:pt x="377190" y="2396490"/>
                  <a:pt x="255270" y="2438400"/>
                  <a:pt x="276225" y="2514600"/>
                </a:cubicBezTo>
                <a:cubicBezTo>
                  <a:pt x="297180" y="2590800"/>
                  <a:pt x="508635" y="2636520"/>
                  <a:pt x="527685" y="2720340"/>
                </a:cubicBezTo>
                <a:cubicBezTo>
                  <a:pt x="546735" y="2804160"/>
                  <a:pt x="472440" y="3068955"/>
                  <a:pt x="390525" y="3017520"/>
                </a:cubicBezTo>
                <a:cubicBezTo>
                  <a:pt x="308610" y="2966085"/>
                  <a:pt x="0" y="2868930"/>
                  <a:pt x="36195" y="2411730"/>
                </a:cubicBezTo>
                <a:cubicBezTo>
                  <a:pt x="72390" y="1954530"/>
                  <a:pt x="506730" y="548640"/>
                  <a:pt x="630555" y="2743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>
            <a:hlinkClick r:id="rId21" action="ppaction://hlinksldjump"/>
          </p:cNvPr>
          <p:cNvSpPr/>
          <p:nvPr/>
        </p:nvSpPr>
        <p:spPr>
          <a:xfrm>
            <a:off x="-259080" y="-11239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22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hlinkClick r:id="rId23" action="ppaction://hlinksldjump"/>
          </p:cNvPr>
          <p:cNvSpPr/>
          <p:nvPr/>
        </p:nvSpPr>
        <p:spPr>
          <a:xfrm>
            <a:off x="4070985" y="4149090"/>
            <a:ext cx="575310" cy="619125"/>
          </a:xfrm>
          <a:custGeom>
            <a:avLst/>
            <a:gdLst>
              <a:gd name="connsiteX0" fmla="*/ 158115 w 575310"/>
              <a:gd name="connsiteY0" fmla="*/ 45720 h 619125"/>
              <a:gd name="connsiteX1" fmla="*/ 318135 w 575310"/>
              <a:gd name="connsiteY1" fmla="*/ 34290 h 619125"/>
              <a:gd name="connsiteX2" fmla="*/ 352425 w 575310"/>
              <a:gd name="connsiteY2" fmla="*/ 251460 h 619125"/>
              <a:gd name="connsiteX3" fmla="*/ 501015 w 575310"/>
              <a:gd name="connsiteY3" fmla="*/ 274320 h 619125"/>
              <a:gd name="connsiteX4" fmla="*/ 569595 w 575310"/>
              <a:gd name="connsiteY4" fmla="*/ 422910 h 619125"/>
              <a:gd name="connsiteX5" fmla="*/ 466725 w 575310"/>
              <a:gd name="connsiteY5" fmla="*/ 594360 h 619125"/>
              <a:gd name="connsiteX6" fmla="*/ 306705 w 575310"/>
              <a:gd name="connsiteY6" fmla="*/ 571500 h 619125"/>
              <a:gd name="connsiteX7" fmla="*/ 409575 w 575310"/>
              <a:gd name="connsiteY7" fmla="*/ 411480 h 619125"/>
              <a:gd name="connsiteX8" fmla="*/ 43815 w 575310"/>
              <a:gd name="connsiteY8" fmla="*/ 228600 h 619125"/>
              <a:gd name="connsiteX9" fmla="*/ 158115 w 575310"/>
              <a:gd name="connsiteY9" fmla="*/ 4572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310" h="619125">
                <a:moveTo>
                  <a:pt x="158115" y="45720"/>
                </a:moveTo>
                <a:cubicBezTo>
                  <a:pt x="203835" y="13335"/>
                  <a:pt x="285750" y="0"/>
                  <a:pt x="318135" y="34290"/>
                </a:cubicBezTo>
                <a:cubicBezTo>
                  <a:pt x="350520" y="68580"/>
                  <a:pt x="321945" y="211455"/>
                  <a:pt x="352425" y="251460"/>
                </a:cubicBezTo>
                <a:cubicBezTo>
                  <a:pt x="382905" y="291465"/>
                  <a:pt x="464820" y="245745"/>
                  <a:pt x="501015" y="274320"/>
                </a:cubicBezTo>
                <a:cubicBezTo>
                  <a:pt x="537210" y="302895"/>
                  <a:pt x="575310" y="369570"/>
                  <a:pt x="569595" y="422910"/>
                </a:cubicBezTo>
                <a:cubicBezTo>
                  <a:pt x="563880" y="476250"/>
                  <a:pt x="510540" y="569595"/>
                  <a:pt x="466725" y="594360"/>
                </a:cubicBezTo>
                <a:cubicBezTo>
                  <a:pt x="422910" y="619125"/>
                  <a:pt x="316230" y="601980"/>
                  <a:pt x="306705" y="571500"/>
                </a:cubicBezTo>
                <a:cubicBezTo>
                  <a:pt x="297180" y="541020"/>
                  <a:pt x="453390" y="468630"/>
                  <a:pt x="409575" y="411480"/>
                </a:cubicBezTo>
                <a:cubicBezTo>
                  <a:pt x="365760" y="354330"/>
                  <a:pt x="87630" y="287655"/>
                  <a:pt x="43815" y="228600"/>
                </a:cubicBezTo>
                <a:cubicBezTo>
                  <a:pt x="0" y="169545"/>
                  <a:pt x="112395" y="78105"/>
                  <a:pt x="158115" y="457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>
            <a:hlinkClick r:id="rId24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>
            <a:hlinkClick r:id="rId25" action="ppaction://hlinksldjump"/>
          </p:cNvPr>
          <p:cNvSpPr/>
          <p:nvPr/>
        </p:nvSpPr>
        <p:spPr>
          <a:xfrm>
            <a:off x="2506980" y="1870710"/>
            <a:ext cx="563880" cy="440055"/>
          </a:xfrm>
          <a:custGeom>
            <a:avLst/>
            <a:gdLst>
              <a:gd name="connsiteX0" fmla="*/ 41910 w 563880"/>
              <a:gd name="connsiteY0" fmla="*/ 346710 h 440055"/>
              <a:gd name="connsiteX1" fmla="*/ 99060 w 563880"/>
              <a:gd name="connsiteY1" fmla="*/ 95250 h 440055"/>
              <a:gd name="connsiteX2" fmla="*/ 521970 w 563880"/>
              <a:gd name="connsiteY2" fmla="*/ 49530 h 440055"/>
              <a:gd name="connsiteX3" fmla="*/ 350520 w 563880"/>
              <a:gd name="connsiteY3" fmla="*/ 392430 h 440055"/>
              <a:gd name="connsiteX4" fmla="*/ 41910 w 563880"/>
              <a:gd name="connsiteY4" fmla="*/ 34671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" h="440055">
                <a:moveTo>
                  <a:pt x="41910" y="346710"/>
                </a:moveTo>
                <a:cubicBezTo>
                  <a:pt x="0" y="297180"/>
                  <a:pt x="19050" y="144780"/>
                  <a:pt x="99060" y="95250"/>
                </a:cubicBezTo>
                <a:cubicBezTo>
                  <a:pt x="179070" y="45720"/>
                  <a:pt x="480060" y="0"/>
                  <a:pt x="521970" y="49530"/>
                </a:cubicBezTo>
                <a:cubicBezTo>
                  <a:pt x="563880" y="99060"/>
                  <a:pt x="434340" y="344805"/>
                  <a:pt x="350520" y="392430"/>
                </a:cubicBezTo>
                <a:cubicBezTo>
                  <a:pt x="266700" y="440055"/>
                  <a:pt x="83820" y="396240"/>
                  <a:pt x="41910" y="3467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Parchemin horizontal 27"/>
          <p:cNvSpPr/>
          <p:nvPr/>
        </p:nvSpPr>
        <p:spPr>
          <a:xfrm>
            <a:off x="142844" y="6286496"/>
            <a:ext cx="2286016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Las </a:t>
            </a:r>
            <a:r>
              <a:rPr lang="fr-FR" dirty="0" err="1" smtClean="0">
                <a:solidFill>
                  <a:sysClr val="windowText" lastClr="000000"/>
                </a:solidFill>
              </a:rPr>
              <a:t>playas</a:t>
            </a:r>
            <a:r>
              <a:rPr lang="fr-FR" dirty="0" smtClean="0">
                <a:solidFill>
                  <a:sysClr val="windowText" lastClr="000000"/>
                </a:solidFill>
              </a:rPr>
              <a:t> del caribe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29" name="Parchemin horizontal 28"/>
          <p:cNvSpPr/>
          <p:nvPr/>
        </p:nvSpPr>
        <p:spPr>
          <a:xfrm>
            <a:off x="6572264" y="3857628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Paseos en la selva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30" name="Parchemin horizontal 29"/>
          <p:cNvSpPr/>
          <p:nvPr/>
        </p:nvSpPr>
        <p:spPr>
          <a:xfrm>
            <a:off x="6500826" y="6286496"/>
            <a:ext cx="2071670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El </a:t>
            </a:r>
            <a:r>
              <a:rPr lang="fr-FR" dirty="0" err="1" smtClean="0">
                <a:solidFill>
                  <a:sysClr val="windowText" lastClr="000000"/>
                </a:solidFill>
              </a:rPr>
              <a:t>volcán</a:t>
            </a:r>
            <a:r>
              <a:rPr lang="fr-FR" dirty="0" smtClean="0">
                <a:solidFill>
                  <a:sysClr val="windowText" lastClr="000000"/>
                </a:solidFill>
              </a:rPr>
              <a:t> Arenal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sp>
        <p:nvSpPr>
          <p:cNvPr id="31" name="Parchemin horizontal 30"/>
          <p:cNvSpPr/>
          <p:nvPr/>
        </p:nvSpPr>
        <p:spPr>
          <a:xfrm>
            <a:off x="4714876" y="1357298"/>
            <a:ext cx="1785918" cy="428628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Un </a:t>
            </a:r>
            <a:r>
              <a:rPr lang="fr-FR" dirty="0" err="1" smtClean="0">
                <a:solidFill>
                  <a:sysClr val="windowText" lastClr="000000"/>
                </a:solidFill>
              </a:rPr>
              <a:t>perezoso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 rot="5400000" flipH="1" flipV="1">
            <a:off x="1714480" y="2143116"/>
            <a:ext cx="500066" cy="500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3143240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Picture 4" descr="Bandera de Colomb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86124"/>
            <a:ext cx="1498835" cy="100013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2143116"/>
            <a:ext cx="235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err="1" smtClean="0">
                <a:solidFill>
                  <a:srgbClr val="FFFF00"/>
                </a:solidFill>
              </a:rPr>
              <a:t>Colombia</a:t>
            </a:r>
            <a:endParaRPr lang="fr-FR" b="1" u="sng" dirty="0" smtClean="0">
              <a:solidFill>
                <a:srgbClr val="FFFF00"/>
              </a:solidFill>
            </a:endParaRPr>
          </a:p>
          <a:p>
            <a:pPr algn="just"/>
            <a:r>
              <a:rPr lang="fr-FR" sz="1400" b="1" dirty="0" err="1" smtClean="0">
                <a:solidFill>
                  <a:srgbClr val="FFFF00"/>
                </a:solidFill>
              </a:rPr>
              <a:t>Lengua</a:t>
            </a:r>
            <a:r>
              <a:rPr lang="fr-FR" sz="1400" b="1" dirty="0" smtClean="0">
                <a:solidFill>
                  <a:srgbClr val="FFFF00"/>
                </a:solidFill>
              </a:rPr>
              <a:t> : el </a:t>
            </a:r>
            <a:r>
              <a:rPr lang="fr-FR" sz="1400" b="1" dirty="0" err="1" smtClean="0">
                <a:solidFill>
                  <a:srgbClr val="FFFF00"/>
                </a:solidFill>
              </a:rPr>
              <a:t>español</a:t>
            </a:r>
            <a:endParaRPr lang="fr-FR" sz="1400" b="1" dirty="0" smtClean="0">
              <a:solidFill>
                <a:srgbClr val="FFFF00"/>
              </a:solidFill>
            </a:endParaRPr>
          </a:p>
          <a:p>
            <a:pPr algn="just"/>
            <a:r>
              <a:rPr lang="fr-FR" sz="1400" b="1" dirty="0" smtClean="0">
                <a:solidFill>
                  <a:srgbClr val="FFFF00"/>
                </a:solidFill>
              </a:rPr>
              <a:t>Capital : Bogotá.</a:t>
            </a:r>
          </a:p>
          <a:p>
            <a:pPr algn="just"/>
            <a:r>
              <a:rPr lang="fr-FR" sz="1400" b="1" dirty="0" smtClean="0">
                <a:solidFill>
                  <a:srgbClr val="FFFF00"/>
                </a:solidFill>
              </a:rPr>
              <a:t>Habitante : </a:t>
            </a:r>
            <a:r>
              <a:rPr lang="fr-FR" sz="1400" b="1" dirty="0" err="1" smtClean="0">
                <a:solidFill>
                  <a:srgbClr val="FFFF00"/>
                </a:solidFill>
              </a:rPr>
              <a:t>colombiano</a:t>
            </a:r>
            <a:r>
              <a:rPr lang="fr-FR" sz="1400" b="1" dirty="0" smtClean="0">
                <a:solidFill>
                  <a:srgbClr val="FFFF00"/>
                </a:solidFill>
              </a:rPr>
              <a:t>/a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3314" name="Picture 2" descr="http://www.google.fr/url?source=imglanding&amp;ct=img&amp;q=http://weef2013.co/images/Cartagena.jpg&amp;sa=X&amp;ei=lh1KVeulM-XXyQOUnIDICQ&amp;ved=0CAkQ8wc&amp;usg=AFQjCNHsMdDz2ywWmmxi4S7nPL2fQWD63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714884"/>
            <a:ext cx="2857488" cy="1897978"/>
          </a:xfrm>
          <a:prstGeom prst="rect">
            <a:avLst/>
          </a:prstGeom>
          <a:noFill/>
        </p:spPr>
      </p:pic>
      <p:pic>
        <p:nvPicPr>
          <p:cNvPr id="13316" name="Picture 4" descr="http://www.google.fr/url?source=imglanding&amp;ct=img&amp;q=https://elgrandetour.files.wordpress.com/2015/03/cartagena-colombia-old-city1.jpg&amp;sa=X&amp;ei=4R1KVaKKJML5ygPGlYHIAg&amp;ved=0CAkQ8wc&amp;usg=AFQjCNGM5wQgsEDt4vQPa0M591nEdiGBq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571744"/>
            <a:ext cx="2681261" cy="1780926"/>
          </a:xfrm>
          <a:prstGeom prst="rect">
            <a:avLst/>
          </a:prstGeom>
          <a:noFill/>
        </p:spPr>
      </p:pic>
      <p:sp>
        <p:nvSpPr>
          <p:cNvPr id="8" name="Forme libre 7">
            <a:hlinkClick r:id="rId6" action="ppaction://hlinksldjump"/>
          </p:cNvPr>
          <p:cNvSpPr/>
          <p:nvPr/>
        </p:nvSpPr>
        <p:spPr>
          <a:xfrm>
            <a:off x="104775" y="173355"/>
            <a:ext cx="2207895" cy="1520190"/>
          </a:xfrm>
          <a:custGeom>
            <a:avLst/>
            <a:gdLst>
              <a:gd name="connsiteX0" fmla="*/ 203835 w 2207895"/>
              <a:gd name="connsiteY0" fmla="*/ 55245 h 1520190"/>
              <a:gd name="connsiteX1" fmla="*/ 1369695 w 2207895"/>
              <a:gd name="connsiteY1" fmla="*/ 626745 h 1520190"/>
              <a:gd name="connsiteX2" fmla="*/ 1495425 w 2207895"/>
              <a:gd name="connsiteY2" fmla="*/ 1255395 h 1520190"/>
              <a:gd name="connsiteX3" fmla="*/ 2112645 w 2207895"/>
              <a:gd name="connsiteY3" fmla="*/ 935355 h 1520190"/>
              <a:gd name="connsiteX4" fmla="*/ 2066925 w 2207895"/>
              <a:gd name="connsiteY4" fmla="*/ 1278255 h 1520190"/>
              <a:gd name="connsiteX5" fmla="*/ 1689735 w 2207895"/>
              <a:gd name="connsiteY5" fmla="*/ 1495425 h 1520190"/>
              <a:gd name="connsiteX6" fmla="*/ 786765 w 2207895"/>
              <a:gd name="connsiteY6" fmla="*/ 1129665 h 1520190"/>
              <a:gd name="connsiteX7" fmla="*/ 146685 w 2207895"/>
              <a:gd name="connsiteY7" fmla="*/ 295275 h 1520190"/>
              <a:gd name="connsiteX8" fmla="*/ 203835 w 2207895"/>
              <a:gd name="connsiteY8" fmla="*/ 55245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95" h="1520190">
                <a:moveTo>
                  <a:pt x="203835" y="55245"/>
                </a:moveTo>
                <a:cubicBezTo>
                  <a:pt x="407670" y="110490"/>
                  <a:pt x="1154430" y="426720"/>
                  <a:pt x="1369695" y="626745"/>
                </a:cubicBezTo>
                <a:cubicBezTo>
                  <a:pt x="1584960" y="826770"/>
                  <a:pt x="1371600" y="1203960"/>
                  <a:pt x="1495425" y="1255395"/>
                </a:cubicBezTo>
                <a:cubicBezTo>
                  <a:pt x="1619250" y="1306830"/>
                  <a:pt x="2017395" y="931545"/>
                  <a:pt x="2112645" y="935355"/>
                </a:cubicBezTo>
                <a:cubicBezTo>
                  <a:pt x="2207895" y="939165"/>
                  <a:pt x="2137410" y="1184910"/>
                  <a:pt x="2066925" y="1278255"/>
                </a:cubicBezTo>
                <a:cubicBezTo>
                  <a:pt x="1996440" y="1371600"/>
                  <a:pt x="1903095" y="1520190"/>
                  <a:pt x="1689735" y="1495425"/>
                </a:cubicBezTo>
                <a:cubicBezTo>
                  <a:pt x="1476375" y="1470660"/>
                  <a:pt x="1043940" y="1329690"/>
                  <a:pt x="786765" y="1129665"/>
                </a:cubicBezTo>
                <a:cubicBezTo>
                  <a:pt x="529590" y="929640"/>
                  <a:pt x="238125" y="472440"/>
                  <a:pt x="146685" y="295275"/>
                </a:cubicBezTo>
                <a:cubicBezTo>
                  <a:pt x="55245" y="118110"/>
                  <a:pt x="0" y="0"/>
                  <a:pt x="203835" y="552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>
            <a:hlinkClick r:id="rId7" action="ppaction://hlinksldjump"/>
          </p:cNvPr>
          <p:cNvSpPr/>
          <p:nvPr/>
        </p:nvSpPr>
        <p:spPr>
          <a:xfrm>
            <a:off x="2423160" y="929640"/>
            <a:ext cx="819150" cy="603885"/>
          </a:xfrm>
          <a:custGeom>
            <a:avLst/>
            <a:gdLst>
              <a:gd name="connsiteX0" fmla="*/ 0 w 819150"/>
              <a:gd name="connsiteY0" fmla="*/ 156210 h 603885"/>
              <a:gd name="connsiteX1" fmla="*/ 445770 w 819150"/>
              <a:gd name="connsiteY1" fmla="*/ 30480 h 603885"/>
              <a:gd name="connsiteX2" fmla="*/ 800100 w 819150"/>
              <a:gd name="connsiteY2" fmla="*/ 339090 h 603885"/>
              <a:gd name="connsiteX3" fmla="*/ 331470 w 819150"/>
              <a:gd name="connsiteY3" fmla="*/ 567690 h 603885"/>
              <a:gd name="connsiteX4" fmla="*/ 68580 w 819150"/>
              <a:gd name="connsiteY4" fmla="*/ 121920 h 603885"/>
              <a:gd name="connsiteX5" fmla="*/ 137160 w 819150"/>
              <a:gd name="connsiteY5" fmla="*/ 76200 h 603885"/>
              <a:gd name="connsiteX6" fmla="*/ 114300 w 819150"/>
              <a:gd name="connsiteY6" fmla="*/ 121920 h 6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603885">
                <a:moveTo>
                  <a:pt x="0" y="156210"/>
                </a:moveTo>
                <a:cubicBezTo>
                  <a:pt x="156210" y="78105"/>
                  <a:pt x="312420" y="0"/>
                  <a:pt x="445770" y="30480"/>
                </a:cubicBezTo>
                <a:cubicBezTo>
                  <a:pt x="579120" y="60960"/>
                  <a:pt x="819150" y="249555"/>
                  <a:pt x="800100" y="339090"/>
                </a:cubicBezTo>
                <a:cubicBezTo>
                  <a:pt x="781050" y="428625"/>
                  <a:pt x="453390" y="603885"/>
                  <a:pt x="331470" y="567690"/>
                </a:cubicBezTo>
                <a:cubicBezTo>
                  <a:pt x="209550" y="531495"/>
                  <a:pt x="100965" y="203835"/>
                  <a:pt x="68580" y="121920"/>
                </a:cubicBezTo>
                <a:cubicBezTo>
                  <a:pt x="36195" y="40005"/>
                  <a:pt x="129540" y="76200"/>
                  <a:pt x="137160" y="76200"/>
                </a:cubicBezTo>
                <a:cubicBezTo>
                  <a:pt x="144780" y="76200"/>
                  <a:pt x="129540" y="99060"/>
                  <a:pt x="114300" y="12192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hlinkClick r:id="rId8" action="ppaction://hlinksldjump"/>
          </p:cNvPr>
          <p:cNvSpPr/>
          <p:nvPr/>
        </p:nvSpPr>
        <p:spPr>
          <a:xfrm>
            <a:off x="3089910" y="1280160"/>
            <a:ext cx="358140" cy="262890"/>
          </a:xfrm>
          <a:custGeom>
            <a:avLst/>
            <a:gdLst>
              <a:gd name="connsiteX0" fmla="*/ 19050 w 358140"/>
              <a:gd name="connsiteY0" fmla="*/ 91440 h 262890"/>
              <a:gd name="connsiteX1" fmla="*/ 293370 w 358140"/>
              <a:gd name="connsiteY1" fmla="*/ 22860 h 262890"/>
              <a:gd name="connsiteX2" fmla="*/ 339090 w 358140"/>
              <a:gd name="connsiteY2" fmla="*/ 228600 h 262890"/>
              <a:gd name="connsiteX3" fmla="*/ 179070 w 358140"/>
              <a:gd name="connsiteY3" fmla="*/ 228600 h 262890"/>
              <a:gd name="connsiteX4" fmla="*/ 19050 w 358140"/>
              <a:gd name="connsiteY4" fmla="*/ 9144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262890">
                <a:moveTo>
                  <a:pt x="19050" y="91440"/>
                </a:moveTo>
                <a:cubicBezTo>
                  <a:pt x="38100" y="57150"/>
                  <a:pt x="240030" y="0"/>
                  <a:pt x="293370" y="22860"/>
                </a:cubicBezTo>
                <a:cubicBezTo>
                  <a:pt x="346710" y="45720"/>
                  <a:pt x="358140" y="194310"/>
                  <a:pt x="339090" y="228600"/>
                </a:cubicBezTo>
                <a:cubicBezTo>
                  <a:pt x="320040" y="262890"/>
                  <a:pt x="226695" y="255270"/>
                  <a:pt x="179070" y="228600"/>
                </a:cubicBezTo>
                <a:cubicBezTo>
                  <a:pt x="131445" y="201930"/>
                  <a:pt x="0" y="125730"/>
                  <a:pt x="19050" y="914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hlinkClick r:id="rId9" action="ppaction://hlinksldjump"/>
          </p:cNvPr>
          <p:cNvSpPr/>
          <p:nvPr/>
        </p:nvSpPr>
        <p:spPr>
          <a:xfrm>
            <a:off x="3375660" y="1184910"/>
            <a:ext cx="691515" cy="514350"/>
          </a:xfrm>
          <a:custGeom>
            <a:avLst/>
            <a:gdLst>
              <a:gd name="connsiteX0" fmla="*/ 87630 w 691515"/>
              <a:gd name="connsiteY0" fmla="*/ 95250 h 514350"/>
              <a:gd name="connsiteX1" fmla="*/ 624840 w 691515"/>
              <a:gd name="connsiteY1" fmla="*/ 60960 h 514350"/>
              <a:gd name="connsiteX2" fmla="*/ 487680 w 691515"/>
              <a:gd name="connsiteY2" fmla="*/ 461010 h 514350"/>
              <a:gd name="connsiteX3" fmla="*/ 99060 w 691515"/>
              <a:gd name="connsiteY3" fmla="*/ 381000 h 514350"/>
              <a:gd name="connsiteX4" fmla="*/ 87630 w 691515"/>
              <a:gd name="connsiteY4" fmla="*/ 952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515" h="514350">
                <a:moveTo>
                  <a:pt x="87630" y="95250"/>
                </a:moveTo>
                <a:cubicBezTo>
                  <a:pt x="175260" y="41910"/>
                  <a:pt x="558165" y="0"/>
                  <a:pt x="624840" y="60960"/>
                </a:cubicBezTo>
                <a:cubicBezTo>
                  <a:pt x="691515" y="121920"/>
                  <a:pt x="575310" y="407670"/>
                  <a:pt x="487680" y="461010"/>
                </a:cubicBezTo>
                <a:cubicBezTo>
                  <a:pt x="400050" y="514350"/>
                  <a:pt x="161925" y="445770"/>
                  <a:pt x="99060" y="381000"/>
                </a:cubicBezTo>
                <a:cubicBezTo>
                  <a:pt x="36195" y="316230"/>
                  <a:pt x="0" y="148590"/>
                  <a:pt x="87630" y="9525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hlinkClick r:id="rId10" action="ppaction://hlinksldjump"/>
          </p:cNvPr>
          <p:cNvSpPr/>
          <p:nvPr/>
        </p:nvSpPr>
        <p:spPr>
          <a:xfrm>
            <a:off x="1781175" y="1396365"/>
            <a:ext cx="495300" cy="596265"/>
          </a:xfrm>
          <a:custGeom>
            <a:avLst/>
            <a:gdLst>
              <a:gd name="connsiteX0" fmla="*/ 24765 w 495300"/>
              <a:gd name="connsiteY0" fmla="*/ 283845 h 596265"/>
              <a:gd name="connsiteX1" fmla="*/ 310515 w 495300"/>
              <a:gd name="connsiteY1" fmla="*/ 9525 h 596265"/>
              <a:gd name="connsiteX2" fmla="*/ 470535 w 495300"/>
              <a:gd name="connsiteY2" fmla="*/ 226695 h 596265"/>
              <a:gd name="connsiteX3" fmla="*/ 161925 w 495300"/>
              <a:gd name="connsiteY3" fmla="*/ 592455 h 596265"/>
              <a:gd name="connsiteX4" fmla="*/ 24765 w 495300"/>
              <a:gd name="connsiteY4" fmla="*/ 283845 h 5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596265">
                <a:moveTo>
                  <a:pt x="24765" y="283845"/>
                </a:moveTo>
                <a:cubicBezTo>
                  <a:pt x="49530" y="186690"/>
                  <a:pt x="236220" y="19050"/>
                  <a:pt x="310515" y="9525"/>
                </a:cubicBezTo>
                <a:cubicBezTo>
                  <a:pt x="384810" y="0"/>
                  <a:pt x="495300" y="129540"/>
                  <a:pt x="470535" y="226695"/>
                </a:cubicBezTo>
                <a:cubicBezTo>
                  <a:pt x="445770" y="323850"/>
                  <a:pt x="234315" y="588645"/>
                  <a:pt x="161925" y="592455"/>
                </a:cubicBezTo>
                <a:cubicBezTo>
                  <a:pt x="89535" y="596265"/>
                  <a:pt x="0" y="381000"/>
                  <a:pt x="24765" y="2838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hlinkClick r:id="rId11" action="ppaction://hlinksldjump"/>
          </p:cNvPr>
          <p:cNvSpPr/>
          <p:nvPr/>
        </p:nvSpPr>
        <p:spPr>
          <a:xfrm>
            <a:off x="2156460" y="1796415"/>
            <a:ext cx="508635" cy="676275"/>
          </a:xfrm>
          <a:custGeom>
            <a:avLst/>
            <a:gdLst>
              <a:gd name="connsiteX0" fmla="*/ 49530 w 508635"/>
              <a:gd name="connsiteY0" fmla="*/ 100965 h 676275"/>
              <a:gd name="connsiteX1" fmla="*/ 449580 w 508635"/>
              <a:gd name="connsiteY1" fmla="*/ 43815 h 676275"/>
              <a:gd name="connsiteX2" fmla="*/ 403860 w 508635"/>
              <a:gd name="connsiteY2" fmla="*/ 272415 h 676275"/>
              <a:gd name="connsiteX3" fmla="*/ 152400 w 508635"/>
              <a:gd name="connsiteY3" fmla="*/ 649605 h 676275"/>
              <a:gd name="connsiteX4" fmla="*/ 49530 w 508635"/>
              <a:gd name="connsiteY4" fmla="*/ 10096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" h="676275">
                <a:moveTo>
                  <a:pt x="49530" y="100965"/>
                </a:moveTo>
                <a:cubicBezTo>
                  <a:pt x="99060" y="0"/>
                  <a:pt x="390525" y="15240"/>
                  <a:pt x="449580" y="43815"/>
                </a:cubicBezTo>
                <a:cubicBezTo>
                  <a:pt x="508635" y="72390"/>
                  <a:pt x="453390" y="171450"/>
                  <a:pt x="403860" y="272415"/>
                </a:cubicBezTo>
                <a:cubicBezTo>
                  <a:pt x="354330" y="373380"/>
                  <a:pt x="205740" y="676275"/>
                  <a:pt x="152400" y="649605"/>
                </a:cubicBezTo>
                <a:cubicBezTo>
                  <a:pt x="99060" y="622935"/>
                  <a:pt x="0" y="201930"/>
                  <a:pt x="49530" y="1009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12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hlinkClick r:id="rId13" action="ppaction://hlinksldjump"/>
          </p:cNvPr>
          <p:cNvSpPr/>
          <p:nvPr/>
        </p:nvSpPr>
        <p:spPr>
          <a:xfrm>
            <a:off x="3377565" y="2558415"/>
            <a:ext cx="2994660" cy="2787015"/>
          </a:xfrm>
          <a:custGeom>
            <a:avLst/>
            <a:gdLst>
              <a:gd name="connsiteX0" fmla="*/ 257175 w 2994660"/>
              <a:gd name="connsiteY0" fmla="*/ 253365 h 2787015"/>
              <a:gd name="connsiteX1" fmla="*/ 1743075 w 2994660"/>
              <a:gd name="connsiteY1" fmla="*/ 81915 h 2787015"/>
              <a:gd name="connsiteX2" fmla="*/ 2931795 w 2994660"/>
              <a:gd name="connsiteY2" fmla="*/ 744855 h 2787015"/>
              <a:gd name="connsiteX3" fmla="*/ 1365885 w 2994660"/>
              <a:gd name="connsiteY3" fmla="*/ 2596515 h 2787015"/>
              <a:gd name="connsiteX4" fmla="*/ 1411605 w 2994660"/>
              <a:gd name="connsiteY4" fmla="*/ 1887855 h 2787015"/>
              <a:gd name="connsiteX5" fmla="*/ 1137285 w 2994660"/>
              <a:gd name="connsiteY5" fmla="*/ 1750695 h 2787015"/>
              <a:gd name="connsiteX6" fmla="*/ 1160145 w 2994660"/>
              <a:gd name="connsiteY6" fmla="*/ 1270635 h 2787015"/>
              <a:gd name="connsiteX7" fmla="*/ 520065 w 2994660"/>
              <a:gd name="connsiteY7" fmla="*/ 836295 h 2787015"/>
              <a:gd name="connsiteX8" fmla="*/ 211455 w 2994660"/>
              <a:gd name="connsiteY8" fmla="*/ 950595 h 2787015"/>
              <a:gd name="connsiteX9" fmla="*/ 17145 w 2994660"/>
              <a:gd name="connsiteY9" fmla="*/ 687705 h 2787015"/>
              <a:gd name="connsiteX10" fmla="*/ 314325 w 2994660"/>
              <a:gd name="connsiteY10" fmla="*/ 504825 h 2787015"/>
              <a:gd name="connsiteX11" fmla="*/ 257175 w 2994660"/>
              <a:gd name="connsiteY11" fmla="*/ 253365 h 278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660" h="2787015">
                <a:moveTo>
                  <a:pt x="257175" y="253365"/>
                </a:moveTo>
                <a:cubicBezTo>
                  <a:pt x="495300" y="182880"/>
                  <a:pt x="1297305" y="0"/>
                  <a:pt x="1743075" y="81915"/>
                </a:cubicBezTo>
                <a:cubicBezTo>
                  <a:pt x="2188845" y="163830"/>
                  <a:pt x="2994660" y="325755"/>
                  <a:pt x="2931795" y="744855"/>
                </a:cubicBezTo>
                <a:cubicBezTo>
                  <a:pt x="2868930" y="1163955"/>
                  <a:pt x="1619250" y="2406015"/>
                  <a:pt x="1365885" y="2596515"/>
                </a:cubicBezTo>
                <a:cubicBezTo>
                  <a:pt x="1112520" y="2787015"/>
                  <a:pt x="1449705" y="2028825"/>
                  <a:pt x="1411605" y="1887855"/>
                </a:cubicBezTo>
                <a:cubicBezTo>
                  <a:pt x="1373505" y="1746885"/>
                  <a:pt x="1179195" y="1853565"/>
                  <a:pt x="1137285" y="1750695"/>
                </a:cubicBezTo>
                <a:cubicBezTo>
                  <a:pt x="1095375" y="1647825"/>
                  <a:pt x="1263015" y="1423035"/>
                  <a:pt x="1160145" y="1270635"/>
                </a:cubicBezTo>
                <a:cubicBezTo>
                  <a:pt x="1057275" y="1118235"/>
                  <a:pt x="678180" y="889635"/>
                  <a:pt x="520065" y="836295"/>
                </a:cubicBezTo>
                <a:cubicBezTo>
                  <a:pt x="361950" y="782955"/>
                  <a:pt x="295275" y="975360"/>
                  <a:pt x="211455" y="950595"/>
                </a:cubicBezTo>
                <a:cubicBezTo>
                  <a:pt x="127635" y="925830"/>
                  <a:pt x="0" y="762000"/>
                  <a:pt x="17145" y="687705"/>
                </a:cubicBezTo>
                <a:cubicBezTo>
                  <a:pt x="34290" y="613410"/>
                  <a:pt x="268605" y="575310"/>
                  <a:pt x="314325" y="504825"/>
                </a:cubicBezTo>
                <a:cubicBezTo>
                  <a:pt x="360045" y="434340"/>
                  <a:pt x="19050" y="323850"/>
                  <a:pt x="257175" y="2533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4" action="ppaction://hlinksldjump"/>
          </p:cNvPr>
          <p:cNvSpPr/>
          <p:nvPr/>
        </p:nvSpPr>
        <p:spPr>
          <a:xfrm>
            <a:off x="2466975" y="2552700"/>
            <a:ext cx="681990" cy="586740"/>
          </a:xfrm>
          <a:custGeom>
            <a:avLst/>
            <a:gdLst>
              <a:gd name="connsiteX0" fmla="*/ 161925 w 681990"/>
              <a:gd name="connsiteY0" fmla="*/ 41910 h 586740"/>
              <a:gd name="connsiteX1" fmla="*/ 653415 w 681990"/>
              <a:gd name="connsiteY1" fmla="*/ 213360 h 586740"/>
              <a:gd name="connsiteX2" fmla="*/ 333375 w 681990"/>
              <a:gd name="connsiteY2" fmla="*/ 544830 h 586740"/>
              <a:gd name="connsiteX3" fmla="*/ 24765 w 681990"/>
              <a:gd name="connsiteY3" fmla="*/ 464820 h 586740"/>
              <a:gd name="connsiteX4" fmla="*/ 161925 w 681990"/>
              <a:gd name="connsiteY4" fmla="*/ 4191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" h="586740">
                <a:moveTo>
                  <a:pt x="161925" y="41910"/>
                </a:moveTo>
                <a:cubicBezTo>
                  <a:pt x="266700" y="0"/>
                  <a:pt x="624840" y="129540"/>
                  <a:pt x="653415" y="213360"/>
                </a:cubicBezTo>
                <a:cubicBezTo>
                  <a:pt x="681990" y="297180"/>
                  <a:pt x="438150" y="502920"/>
                  <a:pt x="333375" y="544830"/>
                </a:cubicBezTo>
                <a:cubicBezTo>
                  <a:pt x="228600" y="586740"/>
                  <a:pt x="49530" y="548640"/>
                  <a:pt x="24765" y="464820"/>
                </a:cubicBezTo>
                <a:cubicBezTo>
                  <a:pt x="0" y="381000"/>
                  <a:pt x="57150" y="83820"/>
                  <a:pt x="161925" y="419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5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6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7" action="ppaction://hlinksldjump"/>
          </p:cNvPr>
          <p:cNvSpPr/>
          <p:nvPr/>
        </p:nvSpPr>
        <p:spPr>
          <a:xfrm>
            <a:off x="3299460" y="4385310"/>
            <a:ext cx="1196340" cy="2444115"/>
          </a:xfrm>
          <a:custGeom>
            <a:avLst/>
            <a:gdLst>
              <a:gd name="connsiteX0" fmla="*/ 495300 w 1196340"/>
              <a:gd name="connsiteY0" fmla="*/ 15240 h 2444115"/>
              <a:gd name="connsiteX1" fmla="*/ 1021080 w 1196340"/>
              <a:gd name="connsiteY1" fmla="*/ 186690 h 2444115"/>
              <a:gd name="connsiteX2" fmla="*/ 998220 w 1196340"/>
              <a:gd name="connsiteY2" fmla="*/ 335280 h 2444115"/>
              <a:gd name="connsiteX3" fmla="*/ 1192530 w 1196340"/>
              <a:gd name="connsiteY3" fmla="*/ 461010 h 2444115"/>
              <a:gd name="connsiteX4" fmla="*/ 1009650 w 1196340"/>
              <a:gd name="connsiteY4" fmla="*/ 586740 h 2444115"/>
              <a:gd name="connsiteX5" fmla="*/ 963930 w 1196340"/>
              <a:gd name="connsiteY5" fmla="*/ 906780 h 2444115"/>
              <a:gd name="connsiteX6" fmla="*/ 1089660 w 1196340"/>
              <a:gd name="connsiteY6" fmla="*/ 1021080 h 2444115"/>
              <a:gd name="connsiteX7" fmla="*/ 323850 w 1196340"/>
              <a:gd name="connsiteY7" fmla="*/ 2266950 h 2444115"/>
              <a:gd name="connsiteX8" fmla="*/ 186690 w 1196340"/>
              <a:gd name="connsiteY8" fmla="*/ 2084070 h 2444115"/>
              <a:gd name="connsiteX9" fmla="*/ 15240 w 1196340"/>
              <a:gd name="connsiteY9" fmla="*/ 1946910 h 2444115"/>
              <a:gd name="connsiteX10" fmla="*/ 95250 w 1196340"/>
              <a:gd name="connsiteY10" fmla="*/ 1226820 h 2444115"/>
              <a:gd name="connsiteX11" fmla="*/ 346710 w 1196340"/>
              <a:gd name="connsiteY11" fmla="*/ 278130 h 2444115"/>
              <a:gd name="connsiteX12" fmla="*/ 495300 w 1196340"/>
              <a:gd name="connsiteY12" fmla="*/ 15240 h 24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340" h="2444115">
                <a:moveTo>
                  <a:pt x="495300" y="15240"/>
                </a:moveTo>
                <a:cubicBezTo>
                  <a:pt x="607695" y="0"/>
                  <a:pt x="937260" y="133350"/>
                  <a:pt x="1021080" y="186690"/>
                </a:cubicBezTo>
                <a:cubicBezTo>
                  <a:pt x="1104900" y="240030"/>
                  <a:pt x="969645" y="289560"/>
                  <a:pt x="998220" y="335280"/>
                </a:cubicBezTo>
                <a:cubicBezTo>
                  <a:pt x="1026795" y="381000"/>
                  <a:pt x="1190625" y="419100"/>
                  <a:pt x="1192530" y="461010"/>
                </a:cubicBezTo>
                <a:cubicBezTo>
                  <a:pt x="1194435" y="502920"/>
                  <a:pt x="1047750" y="512445"/>
                  <a:pt x="1009650" y="586740"/>
                </a:cubicBezTo>
                <a:cubicBezTo>
                  <a:pt x="971550" y="661035"/>
                  <a:pt x="950595" y="834390"/>
                  <a:pt x="963930" y="906780"/>
                </a:cubicBezTo>
                <a:cubicBezTo>
                  <a:pt x="977265" y="979170"/>
                  <a:pt x="1196340" y="794385"/>
                  <a:pt x="1089660" y="1021080"/>
                </a:cubicBezTo>
                <a:cubicBezTo>
                  <a:pt x="982980" y="1247775"/>
                  <a:pt x="474345" y="2089785"/>
                  <a:pt x="323850" y="2266950"/>
                </a:cubicBezTo>
                <a:cubicBezTo>
                  <a:pt x="173355" y="2444115"/>
                  <a:pt x="238125" y="2137410"/>
                  <a:pt x="186690" y="2084070"/>
                </a:cubicBezTo>
                <a:cubicBezTo>
                  <a:pt x="135255" y="2030730"/>
                  <a:pt x="30480" y="2089785"/>
                  <a:pt x="15240" y="1946910"/>
                </a:cubicBezTo>
                <a:cubicBezTo>
                  <a:pt x="0" y="1804035"/>
                  <a:pt x="40005" y="1504950"/>
                  <a:pt x="95250" y="1226820"/>
                </a:cubicBezTo>
                <a:cubicBezTo>
                  <a:pt x="150495" y="948690"/>
                  <a:pt x="274320" y="480060"/>
                  <a:pt x="346710" y="278130"/>
                </a:cubicBezTo>
                <a:cubicBezTo>
                  <a:pt x="419100" y="76200"/>
                  <a:pt x="382905" y="30480"/>
                  <a:pt x="49530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8" action="ppaction://hlinksldjump"/>
          </p:cNvPr>
          <p:cNvSpPr/>
          <p:nvPr/>
        </p:nvSpPr>
        <p:spPr>
          <a:xfrm>
            <a:off x="2935605" y="3749040"/>
            <a:ext cx="790575" cy="3068955"/>
          </a:xfrm>
          <a:custGeom>
            <a:avLst/>
            <a:gdLst>
              <a:gd name="connsiteX0" fmla="*/ 630555 w 790575"/>
              <a:gd name="connsiteY0" fmla="*/ 274320 h 3068955"/>
              <a:gd name="connsiteX1" fmla="*/ 779145 w 790575"/>
              <a:gd name="connsiteY1" fmla="*/ 765810 h 3068955"/>
              <a:gd name="connsiteX2" fmla="*/ 699135 w 790575"/>
              <a:gd name="connsiteY2" fmla="*/ 697230 h 3068955"/>
              <a:gd name="connsiteX3" fmla="*/ 561975 w 790575"/>
              <a:gd name="connsiteY3" fmla="*/ 1143000 h 3068955"/>
              <a:gd name="connsiteX4" fmla="*/ 561975 w 790575"/>
              <a:gd name="connsiteY4" fmla="*/ 1474470 h 3068955"/>
              <a:gd name="connsiteX5" fmla="*/ 424815 w 790575"/>
              <a:gd name="connsiteY5" fmla="*/ 1714500 h 3068955"/>
              <a:gd name="connsiteX6" fmla="*/ 401955 w 790575"/>
              <a:gd name="connsiteY6" fmla="*/ 2263140 h 3068955"/>
              <a:gd name="connsiteX7" fmla="*/ 276225 w 790575"/>
              <a:gd name="connsiteY7" fmla="*/ 2514600 h 3068955"/>
              <a:gd name="connsiteX8" fmla="*/ 527685 w 790575"/>
              <a:gd name="connsiteY8" fmla="*/ 2720340 h 3068955"/>
              <a:gd name="connsiteX9" fmla="*/ 390525 w 790575"/>
              <a:gd name="connsiteY9" fmla="*/ 3017520 h 3068955"/>
              <a:gd name="connsiteX10" fmla="*/ 36195 w 790575"/>
              <a:gd name="connsiteY10" fmla="*/ 2411730 h 3068955"/>
              <a:gd name="connsiteX11" fmla="*/ 630555 w 790575"/>
              <a:gd name="connsiteY11" fmla="*/ 274320 h 30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75" h="3068955">
                <a:moveTo>
                  <a:pt x="630555" y="274320"/>
                </a:moveTo>
                <a:cubicBezTo>
                  <a:pt x="754380" y="0"/>
                  <a:pt x="767715" y="695325"/>
                  <a:pt x="779145" y="765810"/>
                </a:cubicBezTo>
                <a:cubicBezTo>
                  <a:pt x="790575" y="836295"/>
                  <a:pt x="735330" y="634365"/>
                  <a:pt x="699135" y="697230"/>
                </a:cubicBezTo>
                <a:cubicBezTo>
                  <a:pt x="662940" y="760095"/>
                  <a:pt x="584835" y="1013460"/>
                  <a:pt x="561975" y="1143000"/>
                </a:cubicBezTo>
                <a:cubicBezTo>
                  <a:pt x="539115" y="1272540"/>
                  <a:pt x="584835" y="1379220"/>
                  <a:pt x="561975" y="1474470"/>
                </a:cubicBezTo>
                <a:cubicBezTo>
                  <a:pt x="539115" y="1569720"/>
                  <a:pt x="451485" y="1583055"/>
                  <a:pt x="424815" y="1714500"/>
                </a:cubicBezTo>
                <a:cubicBezTo>
                  <a:pt x="398145" y="1845945"/>
                  <a:pt x="426720" y="2129790"/>
                  <a:pt x="401955" y="2263140"/>
                </a:cubicBezTo>
                <a:cubicBezTo>
                  <a:pt x="377190" y="2396490"/>
                  <a:pt x="255270" y="2438400"/>
                  <a:pt x="276225" y="2514600"/>
                </a:cubicBezTo>
                <a:cubicBezTo>
                  <a:pt x="297180" y="2590800"/>
                  <a:pt x="508635" y="2636520"/>
                  <a:pt x="527685" y="2720340"/>
                </a:cubicBezTo>
                <a:cubicBezTo>
                  <a:pt x="546735" y="2804160"/>
                  <a:pt x="472440" y="3068955"/>
                  <a:pt x="390525" y="3017520"/>
                </a:cubicBezTo>
                <a:cubicBezTo>
                  <a:pt x="308610" y="2966085"/>
                  <a:pt x="0" y="2868930"/>
                  <a:pt x="36195" y="2411730"/>
                </a:cubicBezTo>
                <a:cubicBezTo>
                  <a:pt x="72390" y="1954530"/>
                  <a:pt x="506730" y="548640"/>
                  <a:pt x="630555" y="2743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hlinkClick r:id="rId19" action="ppaction://hlinksldjump"/>
          </p:cNvPr>
          <p:cNvSpPr/>
          <p:nvPr/>
        </p:nvSpPr>
        <p:spPr>
          <a:xfrm>
            <a:off x="-259080" y="-11239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20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>
            <a:hlinkClick r:id="rId21" action="ppaction://hlinksldjump"/>
          </p:cNvPr>
          <p:cNvSpPr/>
          <p:nvPr/>
        </p:nvSpPr>
        <p:spPr>
          <a:xfrm>
            <a:off x="4070985" y="4149090"/>
            <a:ext cx="575310" cy="619125"/>
          </a:xfrm>
          <a:custGeom>
            <a:avLst/>
            <a:gdLst>
              <a:gd name="connsiteX0" fmla="*/ 158115 w 575310"/>
              <a:gd name="connsiteY0" fmla="*/ 45720 h 619125"/>
              <a:gd name="connsiteX1" fmla="*/ 318135 w 575310"/>
              <a:gd name="connsiteY1" fmla="*/ 34290 h 619125"/>
              <a:gd name="connsiteX2" fmla="*/ 352425 w 575310"/>
              <a:gd name="connsiteY2" fmla="*/ 251460 h 619125"/>
              <a:gd name="connsiteX3" fmla="*/ 501015 w 575310"/>
              <a:gd name="connsiteY3" fmla="*/ 274320 h 619125"/>
              <a:gd name="connsiteX4" fmla="*/ 569595 w 575310"/>
              <a:gd name="connsiteY4" fmla="*/ 422910 h 619125"/>
              <a:gd name="connsiteX5" fmla="*/ 466725 w 575310"/>
              <a:gd name="connsiteY5" fmla="*/ 594360 h 619125"/>
              <a:gd name="connsiteX6" fmla="*/ 306705 w 575310"/>
              <a:gd name="connsiteY6" fmla="*/ 571500 h 619125"/>
              <a:gd name="connsiteX7" fmla="*/ 409575 w 575310"/>
              <a:gd name="connsiteY7" fmla="*/ 411480 h 619125"/>
              <a:gd name="connsiteX8" fmla="*/ 43815 w 575310"/>
              <a:gd name="connsiteY8" fmla="*/ 228600 h 619125"/>
              <a:gd name="connsiteX9" fmla="*/ 158115 w 575310"/>
              <a:gd name="connsiteY9" fmla="*/ 4572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310" h="619125">
                <a:moveTo>
                  <a:pt x="158115" y="45720"/>
                </a:moveTo>
                <a:cubicBezTo>
                  <a:pt x="203835" y="13335"/>
                  <a:pt x="285750" y="0"/>
                  <a:pt x="318135" y="34290"/>
                </a:cubicBezTo>
                <a:cubicBezTo>
                  <a:pt x="350520" y="68580"/>
                  <a:pt x="321945" y="211455"/>
                  <a:pt x="352425" y="251460"/>
                </a:cubicBezTo>
                <a:cubicBezTo>
                  <a:pt x="382905" y="291465"/>
                  <a:pt x="464820" y="245745"/>
                  <a:pt x="501015" y="274320"/>
                </a:cubicBezTo>
                <a:cubicBezTo>
                  <a:pt x="537210" y="302895"/>
                  <a:pt x="575310" y="369570"/>
                  <a:pt x="569595" y="422910"/>
                </a:cubicBezTo>
                <a:cubicBezTo>
                  <a:pt x="563880" y="476250"/>
                  <a:pt x="510540" y="569595"/>
                  <a:pt x="466725" y="594360"/>
                </a:cubicBezTo>
                <a:cubicBezTo>
                  <a:pt x="422910" y="619125"/>
                  <a:pt x="316230" y="601980"/>
                  <a:pt x="306705" y="571500"/>
                </a:cubicBezTo>
                <a:cubicBezTo>
                  <a:pt x="297180" y="541020"/>
                  <a:pt x="453390" y="468630"/>
                  <a:pt x="409575" y="411480"/>
                </a:cubicBezTo>
                <a:cubicBezTo>
                  <a:pt x="365760" y="354330"/>
                  <a:pt x="87630" y="287655"/>
                  <a:pt x="43815" y="228600"/>
                </a:cubicBezTo>
                <a:cubicBezTo>
                  <a:pt x="0" y="169545"/>
                  <a:pt x="112395" y="78105"/>
                  <a:pt x="158115" y="457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22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hlinkClick r:id="rId23" action="ppaction://hlinksldjump"/>
          </p:cNvPr>
          <p:cNvSpPr/>
          <p:nvPr/>
        </p:nvSpPr>
        <p:spPr>
          <a:xfrm>
            <a:off x="2506980" y="1870710"/>
            <a:ext cx="563880" cy="440055"/>
          </a:xfrm>
          <a:custGeom>
            <a:avLst/>
            <a:gdLst>
              <a:gd name="connsiteX0" fmla="*/ 41910 w 563880"/>
              <a:gd name="connsiteY0" fmla="*/ 346710 h 440055"/>
              <a:gd name="connsiteX1" fmla="*/ 99060 w 563880"/>
              <a:gd name="connsiteY1" fmla="*/ 95250 h 440055"/>
              <a:gd name="connsiteX2" fmla="*/ 521970 w 563880"/>
              <a:gd name="connsiteY2" fmla="*/ 49530 h 440055"/>
              <a:gd name="connsiteX3" fmla="*/ 350520 w 563880"/>
              <a:gd name="connsiteY3" fmla="*/ 392430 h 440055"/>
              <a:gd name="connsiteX4" fmla="*/ 41910 w 563880"/>
              <a:gd name="connsiteY4" fmla="*/ 34671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" h="440055">
                <a:moveTo>
                  <a:pt x="41910" y="346710"/>
                </a:moveTo>
                <a:cubicBezTo>
                  <a:pt x="0" y="297180"/>
                  <a:pt x="19050" y="144780"/>
                  <a:pt x="99060" y="95250"/>
                </a:cubicBezTo>
                <a:cubicBezTo>
                  <a:pt x="179070" y="45720"/>
                  <a:pt x="480060" y="0"/>
                  <a:pt x="521970" y="49530"/>
                </a:cubicBezTo>
                <a:cubicBezTo>
                  <a:pt x="563880" y="99060"/>
                  <a:pt x="434340" y="344805"/>
                  <a:pt x="350520" y="392430"/>
                </a:cubicBezTo>
                <a:cubicBezTo>
                  <a:pt x="266700" y="440055"/>
                  <a:pt x="83820" y="396240"/>
                  <a:pt x="41910" y="3467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Parchemin horizontal 25"/>
          <p:cNvSpPr/>
          <p:nvPr/>
        </p:nvSpPr>
        <p:spPr>
          <a:xfrm>
            <a:off x="6286512" y="4286256"/>
            <a:ext cx="2571768" cy="57150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ysClr val="windowText" lastClr="000000"/>
                </a:solidFill>
              </a:rPr>
              <a:t>La </a:t>
            </a:r>
            <a:r>
              <a:rPr lang="fr-FR" dirty="0" err="1" smtClean="0">
                <a:solidFill>
                  <a:sysClr val="windowText" lastClr="000000"/>
                </a:solidFill>
              </a:rPr>
              <a:t>ciudad</a:t>
            </a:r>
            <a:r>
              <a:rPr lang="fr-FR" dirty="0" smtClean="0">
                <a:solidFill>
                  <a:sysClr val="windowText" lastClr="000000"/>
                </a:solidFill>
              </a:rPr>
              <a:t> de Cartagena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1714480" y="2428868"/>
            <a:ext cx="92869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929058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o\Desktop\nouvelles idées cours\mapa américa l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57950" cy="6858000"/>
          </a:xfrm>
          <a:prstGeom prst="rect">
            <a:avLst/>
          </a:prstGeom>
          <a:solidFill>
            <a:srgbClr val="4F81BD">
              <a:alpha val="0"/>
            </a:srgbClr>
          </a:solidFill>
        </p:spPr>
      </p:pic>
      <p:sp>
        <p:nvSpPr>
          <p:cNvPr id="5" name="Rectangle 4"/>
          <p:cNvSpPr/>
          <p:nvPr/>
        </p:nvSpPr>
        <p:spPr>
          <a:xfrm>
            <a:off x="6572264" y="357166"/>
            <a:ext cx="2428892" cy="18573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Haz</a:t>
            </a:r>
            <a:r>
              <a:rPr lang="fr-FR" dirty="0" smtClean="0"/>
              <a:t> clic en los </a:t>
            </a:r>
            <a:r>
              <a:rPr lang="fr-FR" dirty="0" err="1" smtClean="0"/>
              <a:t>países</a:t>
            </a:r>
            <a:r>
              <a:rPr lang="fr-FR" dirty="0" smtClean="0"/>
              <a:t> para </a:t>
            </a:r>
            <a:r>
              <a:rPr lang="fr-FR" dirty="0" err="1" smtClean="0"/>
              <a:t>saber</a:t>
            </a:r>
            <a:r>
              <a:rPr lang="fr-FR" dirty="0" smtClean="0"/>
              <a:t> si son </a:t>
            </a:r>
            <a:r>
              <a:rPr lang="fr-FR" dirty="0" err="1" smtClean="0"/>
              <a:t>países</a:t>
            </a:r>
            <a:r>
              <a:rPr lang="fr-FR" dirty="0" smtClean="0"/>
              <a:t> </a:t>
            </a:r>
            <a:r>
              <a:rPr lang="fr-FR" dirty="0" err="1" smtClean="0"/>
              <a:t>hispanohablantes</a:t>
            </a:r>
            <a:r>
              <a:rPr lang="fr-FR" dirty="0" smtClean="0"/>
              <a:t>.</a:t>
            </a:r>
          </a:p>
          <a:p>
            <a:pPr algn="ctr"/>
            <a:r>
              <a:rPr lang="fr-FR" dirty="0" err="1" smtClean="0"/>
              <a:t>Completa</a:t>
            </a:r>
            <a:r>
              <a:rPr lang="fr-FR" dirty="0" smtClean="0"/>
              <a:t> tu ficha con las </a:t>
            </a:r>
            <a:r>
              <a:rPr lang="fr-FR" dirty="0" err="1" smtClean="0"/>
              <a:t>informaciones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Picture 2" descr="http://upload.wikimedia.org/wikipedia/commons/thumb/0/06/Flag_of_Venezuela.svg/200px-Flag_of_Venezuel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1905000" cy="126682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42844" y="2500306"/>
            <a:ext cx="25003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0000"/>
                </a:solidFill>
              </a:rPr>
              <a:t>Venezuela</a:t>
            </a:r>
          </a:p>
          <a:p>
            <a:pPr algn="just"/>
            <a:r>
              <a:rPr lang="fr-FR" sz="1400" b="1" dirty="0" err="1" smtClean="0">
                <a:solidFill>
                  <a:srgbClr val="FF0000"/>
                </a:solidFill>
              </a:rPr>
              <a:t>Lengua</a:t>
            </a:r>
            <a:r>
              <a:rPr lang="fr-FR" sz="1400" b="1" dirty="0" smtClean="0">
                <a:solidFill>
                  <a:srgbClr val="FF0000"/>
                </a:solidFill>
              </a:rPr>
              <a:t> : el </a:t>
            </a:r>
            <a:r>
              <a:rPr lang="fr-FR" sz="1400" b="1" dirty="0" err="1" smtClean="0">
                <a:solidFill>
                  <a:srgbClr val="FF0000"/>
                </a:solidFill>
              </a:rPr>
              <a:t>español</a:t>
            </a:r>
            <a:r>
              <a:rPr lang="fr-FR" sz="1400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fr-FR" sz="1400" b="1" dirty="0" smtClean="0">
                <a:solidFill>
                  <a:srgbClr val="FF0000"/>
                </a:solidFill>
              </a:rPr>
              <a:t>Capital :  Caracas.</a:t>
            </a:r>
          </a:p>
          <a:p>
            <a:pPr algn="just"/>
            <a:r>
              <a:rPr lang="fr-FR" sz="1400" b="1" dirty="0" smtClean="0">
                <a:solidFill>
                  <a:srgbClr val="FF0000"/>
                </a:solidFill>
              </a:rPr>
              <a:t>Habitante : </a:t>
            </a:r>
            <a:r>
              <a:rPr lang="fr-FR" sz="1400" b="1" dirty="0" err="1" smtClean="0">
                <a:solidFill>
                  <a:srgbClr val="FF0000"/>
                </a:solidFill>
              </a:rPr>
              <a:t>venezolano</a:t>
            </a:r>
            <a:r>
              <a:rPr lang="fr-FR" sz="1400" b="1" dirty="0" smtClean="0">
                <a:solidFill>
                  <a:srgbClr val="FF0000"/>
                </a:solidFill>
              </a:rPr>
              <a:t>/a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http://www.google.fr/url?source=imglanding&amp;ct=img&amp;q=http://www.akaoka.com/css/cssimg/bando-venezuela.jpg&amp;sa=X&amp;ei=8BxKVamaKaW_ywPFgoCIDA&amp;ved=0CAkQ8wc4IQ&amp;usg=AFQjCNH7thkh81ypGPtZBbv83jnnGpWUgA"/>
          <p:cNvPicPr>
            <a:picLocks noChangeAspect="1" noChangeArrowheads="1"/>
          </p:cNvPicPr>
          <p:nvPr/>
        </p:nvPicPr>
        <p:blipFill>
          <a:blip r:embed="rId4"/>
          <a:srcRect l="40112" r="12313"/>
          <a:stretch>
            <a:fillRect/>
          </a:stretch>
        </p:blipFill>
        <p:spPr bwMode="auto">
          <a:xfrm>
            <a:off x="6429388" y="2714620"/>
            <a:ext cx="2573667" cy="1890707"/>
          </a:xfrm>
          <a:prstGeom prst="rect">
            <a:avLst/>
          </a:prstGeom>
          <a:noFill/>
        </p:spPr>
      </p:pic>
      <p:pic>
        <p:nvPicPr>
          <p:cNvPr id="12292" name="Picture 4" descr="http://www.google.fr/url?source=imglanding&amp;ct=img&amp;q=http://static2.absolut-venezuela.com/wp-content/uploads/2012/04/Playa-de-El-Yaque-Venezuela.jpg&amp;sa=X&amp;ei=UB1KVcfPGoWCzAP_jYD4Ag&amp;ved=0CAkQ8wc4EQ&amp;usg=AFQjCNG3EF7P_Qy3qCrbmcotK9Tj9Nw33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3456" y="4929198"/>
            <a:ext cx="2413854" cy="1762114"/>
          </a:xfrm>
          <a:prstGeom prst="rect">
            <a:avLst/>
          </a:prstGeom>
          <a:noFill/>
        </p:spPr>
      </p:pic>
      <p:sp>
        <p:nvSpPr>
          <p:cNvPr id="8" name="Forme libre 7">
            <a:hlinkClick r:id="rId6" action="ppaction://hlinksldjump"/>
          </p:cNvPr>
          <p:cNvSpPr/>
          <p:nvPr/>
        </p:nvSpPr>
        <p:spPr>
          <a:xfrm>
            <a:off x="104775" y="173355"/>
            <a:ext cx="2207895" cy="1520190"/>
          </a:xfrm>
          <a:custGeom>
            <a:avLst/>
            <a:gdLst>
              <a:gd name="connsiteX0" fmla="*/ 203835 w 2207895"/>
              <a:gd name="connsiteY0" fmla="*/ 55245 h 1520190"/>
              <a:gd name="connsiteX1" fmla="*/ 1369695 w 2207895"/>
              <a:gd name="connsiteY1" fmla="*/ 626745 h 1520190"/>
              <a:gd name="connsiteX2" fmla="*/ 1495425 w 2207895"/>
              <a:gd name="connsiteY2" fmla="*/ 1255395 h 1520190"/>
              <a:gd name="connsiteX3" fmla="*/ 2112645 w 2207895"/>
              <a:gd name="connsiteY3" fmla="*/ 935355 h 1520190"/>
              <a:gd name="connsiteX4" fmla="*/ 2066925 w 2207895"/>
              <a:gd name="connsiteY4" fmla="*/ 1278255 h 1520190"/>
              <a:gd name="connsiteX5" fmla="*/ 1689735 w 2207895"/>
              <a:gd name="connsiteY5" fmla="*/ 1495425 h 1520190"/>
              <a:gd name="connsiteX6" fmla="*/ 786765 w 2207895"/>
              <a:gd name="connsiteY6" fmla="*/ 1129665 h 1520190"/>
              <a:gd name="connsiteX7" fmla="*/ 146685 w 2207895"/>
              <a:gd name="connsiteY7" fmla="*/ 295275 h 1520190"/>
              <a:gd name="connsiteX8" fmla="*/ 203835 w 2207895"/>
              <a:gd name="connsiteY8" fmla="*/ 55245 h 152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7895" h="1520190">
                <a:moveTo>
                  <a:pt x="203835" y="55245"/>
                </a:moveTo>
                <a:cubicBezTo>
                  <a:pt x="407670" y="110490"/>
                  <a:pt x="1154430" y="426720"/>
                  <a:pt x="1369695" y="626745"/>
                </a:cubicBezTo>
                <a:cubicBezTo>
                  <a:pt x="1584960" y="826770"/>
                  <a:pt x="1371600" y="1203960"/>
                  <a:pt x="1495425" y="1255395"/>
                </a:cubicBezTo>
                <a:cubicBezTo>
                  <a:pt x="1619250" y="1306830"/>
                  <a:pt x="2017395" y="931545"/>
                  <a:pt x="2112645" y="935355"/>
                </a:cubicBezTo>
                <a:cubicBezTo>
                  <a:pt x="2207895" y="939165"/>
                  <a:pt x="2137410" y="1184910"/>
                  <a:pt x="2066925" y="1278255"/>
                </a:cubicBezTo>
                <a:cubicBezTo>
                  <a:pt x="1996440" y="1371600"/>
                  <a:pt x="1903095" y="1520190"/>
                  <a:pt x="1689735" y="1495425"/>
                </a:cubicBezTo>
                <a:cubicBezTo>
                  <a:pt x="1476375" y="1470660"/>
                  <a:pt x="1043940" y="1329690"/>
                  <a:pt x="786765" y="1129665"/>
                </a:cubicBezTo>
                <a:cubicBezTo>
                  <a:pt x="529590" y="929640"/>
                  <a:pt x="238125" y="472440"/>
                  <a:pt x="146685" y="295275"/>
                </a:cubicBezTo>
                <a:cubicBezTo>
                  <a:pt x="55245" y="118110"/>
                  <a:pt x="0" y="0"/>
                  <a:pt x="203835" y="552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>
            <a:hlinkClick r:id="rId7" action="ppaction://hlinksldjump"/>
          </p:cNvPr>
          <p:cNvSpPr/>
          <p:nvPr/>
        </p:nvSpPr>
        <p:spPr>
          <a:xfrm>
            <a:off x="2423160" y="929640"/>
            <a:ext cx="819150" cy="603885"/>
          </a:xfrm>
          <a:custGeom>
            <a:avLst/>
            <a:gdLst>
              <a:gd name="connsiteX0" fmla="*/ 0 w 819150"/>
              <a:gd name="connsiteY0" fmla="*/ 156210 h 603885"/>
              <a:gd name="connsiteX1" fmla="*/ 445770 w 819150"/>
              <a:gd name="connsiteY1" fmla="*/ 30480 h 603885"/>
              <a:gd name="connsiteX2" fmla="*/ 800100 w 819150"/>
              <a:gd name="connsiteY2" fmla="*/ 339090 h 603885"/>
              <a:gd name="connsiteX3" fmla="*/ 331470 w 819150"/>
              <a:gd name="connsiteY3" fmla="*/ 567690 h 603885"/>
              <a:gd name="connsiteX4" fmla="*/ 68580 w 819150"/>
              <a:gd name="connsiteY4" fmla="*/ 121920 h 603885"/>
              <a:gd name="connsiteX5" fmla="*/ 137160 w 819150"/>
              <a:gd name="connsiteY5" fmla="*/ 76200 h 603885"/>
              <a:gd name="connsiteX6" fmla="*/ 114300 w 819150"/>
              <a:gd name="connsiteY6" fmla="*/ 121920 h 60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9150" h="603885">
                <a:moveTo>
                  <a:pt x="0" y="156210"/>
                </a:moveTo>
                <a:cubicBezTo>
                  <a:pt x="156210" y="78105"/>
                  <a:pt x="312420" y="0"/>
                  <a:pt x="445770" y="30480"/>
                </a:cubicBezTo>
                <a:cubicBezTo>
                  <a:pt x="579120" y="60960"/>
                  <a:pt x="819150" y="249555"/>
                  <a:pt x="800100" y="339090"/>
                </a:cubicBezTo>
                <a:cubicBezTo>
                  <a:pt x="781050" y="428625"/>
                  <a:pt x="453390" y="603885"/>
                  <a:pt x="331470" y="567690"/>
                </a:cubicBezTo>
                <a:cubicBezTo>
                  <a:pt x="209550" y="531495"/>
                  <a:pt x="100965" y="203835"/>
                  <a:pt x="68580" y="121920"/>
                </a:cubicBezTo>
                <a:cubicBezTo>
                  <a:pt x="36195" y="40005"/>
                  <a:pt x="129540" y="76200"/>
                  <a:pt x="137160" y="76200"/>
                </a:cubicBezTo>
                <a:cubicBezTo>
                  <a:pt x="144780" y="76200"/>
                  <a:pt x="129540" y="99060"/>
                  <a:pt x="114300" y="121920"/>
                </a:cubicBezTo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>
            <a:hlinkClick r:id="rId8" action="ppaction://hlinksldjump"/>
          </p:cNvPr>
          <p:cNvSpPr/>
          <p:nvPr/>
        </p:nvSpPr>
        <p:spPr>
          <a:xfrm>
            <a:off x="3089910" y="1280160"/>
            <a:ext cx="358140" cy="262890"/>
          </a:xfrm>
          <a:custGeom>
            <a:avLst/>
            <a:gdLst>
              <a:gd name="connsiteX0" fmla="*/ 19050 w 358140"/>
              <a:gd name="connsiteY0" fmla="*/ 91440 h 262890"/>
              <a:gd name="connsiteX1" fmla="*/ 293370 w 358140"/>
              <a:gd name="connsiteY1" fmla="*/ 22860 h 262890"/>
              <a:gd name="connsiteX2" fmla="*/ 339090 w 358140"/>
              <a:gd name="connsiteY2" fmla="*/ 228600 h 262890"/>
              <a:gd name="connsiteX3" fmla="*/ 179070 w 358140"/>
              <a:gd name="connsiteY3" fmla="*/ 228600 h 262890"/>
              <a:gd name="connsiteX4" fmla="*/ 19050 w 358140"/>
              <a:gd name="connsiteY4" fmla="*/ 91440 h 262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262890">
                <a:moveTo>
                  <a:pt x="19050" y="91440"/>
                </a:moveTo>
                <a:cubicBezTo>
                  <a:pt x="38100" y="57150"/>
                  <a:pt x="240030" y="0"/>
                  <a:pt x="293370" y="22860"/>
                </a:cubicBezTo>
                <a:cubicBezTo>
                  <a:pt x="346710" y="45720"/>
                  <a:pt x="358140" y="194310"/>
                  <a:pt x="339090" y="228600"/>
                </a:cubicBezTo>
                <a:cubicBezTo>
                  <a:pt x="320040" y="262890"/>
                  <a:pt x="226695" y="255270"/>
                  <a:pt x="179070" y="228600"/>
                </a:cubicBezTo>
                <a:cubicBezTo>
                  <a:pt x="131445" y="201930"/>
                  <a:pt x="0" y="125730"/>
                  <a:pt x="19050" y="914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>
            <a:hlinkClick r:id="rId9" action="ppaction://hlinksldjump"/>
          </p:cNvPr>
          <p:cNvSpPr/>
          <p:nvPr/>
        </p:nvSpPr>
        <p:spPr>
          <a:xfrm>
            <a:off x="3375660" y="1184910"/>
            <a:ext cx="691515" cy="514350"/>
          </a:xfrm>
          <a:custGeom>
            <a:avLst/>
            <a:gdLst>
              <a:gd name="connsiteX0" fmla="*/ 87630 w 691515"/>
              <a:gd name="connsiteY0" fmla="*/ 95250 h 514350"/>
              <a:gd name="connsiteX1" fmla="*/ 624840 w 691515"/>
              <a:gd name="connsiteY1" fmla="*/ 60960 h 514350"/>
              <a:gd name="connsiteX2" fmla="*/ 487680 w 691515"/>
              <a:gd name="connsiteY2" fmla="*/ 461010 h 514350"/>
              <a:gd name="connsiteX3" fmla="*/ 99060 w 691515"/>
              <a:gd name="connsiteY3" fmla="*/ 381000 h 514350"/>
              <a:gd name="connsiteX4" fmla="*/ 87630 w 691515"/>
              <a:gd name="connsiteY4" fmla="*/ 95250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515" h="514350">
                <a:moveTo>
                  <a:pt x="87630" y="95250"/>
                </a:moveTo>
                <a:cubicBezTo>
                  <a:pt x="175260" y="41910"/>
                  <a:pt x="558165" y="0"/>
                  <a:pt x="624840" y="60960"/>
                </a:cubicBezTo>
                <a:cubicBezTo>
                  <a:pt x="691515" y="121920"/>
                  <a:pt x="575310" y="407670"/>
                  <a:pt x="487680" y="461010"/>
                </a:cubicBezTo>
                <a:cubicBezTo>
                  <a:pt x="400050" y="514350"/>
                  <a:pt x="161925" y="445770"/>
                  <a:pt x="99060" y="381000"/>
                </a:cubicBezTo>
                <a:cubicBezTo>
                  <a:pt x="36195" y="316230"/>
                  <a:pt x="0" y="148590"/>
                  <a:pt x="87630" y="9525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>
            <a:hlinkClick r:id="rId10" action="ppaction://hlinksldjump"/>
          </p:cNvPr>
          <p:cNvSpPr/>
          <p:nvPr/>
        </p:nvSpPr>
        <p:spPr>
          <a:xfrm>
            <a:off x="1781175" y="1396365"/>
            <a:ext cx="495300" cy="596265"/>
          </a:xfrm>
          <a:custGeom>
            <a:avLst/>
            <a:gdLst>
              <a:gd name="connsiteX0" fmla="*/ 24765 w 495300"/>
              <a:gd name="connsiteY0" fmla="*/ 283845 h 596265"/>
              <a:gd name="connsiteX1" fmla="*/ 310515 w 495300"/>
              <a:gd name="connsiteY1" fmla="*/ 9525 h 596265"/>
              <a:gd name="connsiteX2" fmla="*/ 470535 w 495300"/>
              <a:gd name="connsiteY2" fmla="*/ 226695 h 596265"/>
              <a:gd name="connsiteX3" fmla="*/ 161925 w 495300"/>
              <a:gd name="connsiteY3" fmla="*/ 592455 h 596265"/>
              <a:gd name="connsiteX4" fmla="*/ 24765 w 495300"/>
              <a:gd name="connsiteY4" fmla="*/ 283845 h 59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300" h="596265">
                <a:moveTo>
                  <a:pt x="24765" y="283845"/>
                </a:moveTo>
                <a:cubicBezTo>
                  <a:pt x="49530" y="186690"/>
                  <a:pt x="236220" y="19050"/>
                  <a:pt x="310515" y="9525"/>
                </a:cubicBezTo>
                <a:cubicBezTo>
                  <a:pt x="384810" y="0"/>
                  <a:pt x="495300" y="129540"/>
                  <a:pt x="470535" y="226695"/>
                </a:cubicBezTo>
                <a:cubicBezTo>
                  <a:pt x="445770" y="323850"/>
                  <a:pt x="234315" y="588645"/>
                  <a:pt x="161925" y="592455"/>
                </a:cubicBezTo>
                <a:cubicBezTo>
                  <a:pt x="89535" y="596265"/>
                  <a:pt x="0" y="381000"/>
                  <a:pt x="24765" y="28384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>
            <a:hlinkClick r:id="rId11" action="ppaction://hlinksldjump"/>
          </p:cNvPr>
          <p:cNvSpPr/>
          <p:nvPr/>
        </p:nvSpPr>
        <p:spPr>
          <a:xfrm>
            <a:off x="2156460" y="1796415"/>
            <a:ext cx="508635" cy="676275"/>
          </a:xfrm>
          <a:custGeom>
            <a:avLst/>
            <a:gdLst>
              <a:gd name="connsiteX0" fmla="*/ 49530 w 508635"/>
              <a:gd name="connsiteY0" fmla="*/ 100965 h 676275"/>
              <a:gd name="connsiteX1" fmla="*/ 449580 w 508635"/>
              <a:gd name="connsiteY1" fmla="*/ 43815 h 676275"/>
              <a:gd name="connsiteX2" fmla="*/ 403860 w 508635"/>
              <a:gd name="connsiteY2" fmla="*/ 272415 h 676275"/>
              <a:gd name="connsiteX3" fmla="*/ 152400 w 508635"/>
              <a:gd name="connsiteY3" fmla="*/ 649605 h 676275"/>
              <a:gd name="connsiteX4" fmla="*/ 49530 w 508635"/>
              <a:gd name="connsiteY4" fmla="*/ 100965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635" h="676275">
                <a:moveTo>
                  <a:pt x="49530" y="100965"/>
                </a:moveTo>
                <a:cubicBezTo>
                  <a:pt x="99060" y="0"/>
                  <a:pt x="390525" y="15240"/>
                  <a:pt x="449580" y="43815"/>
                </a:cubicBezTo>
                <a:cubicBezTo>
                  <a:pt x="508635" y="72390"/>
                  <a:pt x="453390" y="171450"/>
                  <a:pt x="403860" y="272415"/>
                </a:cubicBezTo>
                <a:cubicBezTo>
                  <a:pt x="354330" y="373380"/>
                  <a:pt x="205740" y="676275"/>
                  <a:pt x="152400" y="649605"/>
                </a:cubicBezTo>
                <a:cubicBezTo>
                  <a:pt x="99060" y="622935"/>
                  <a:pt x="0" y="201930"/>
                  <a:pt x="49530" y="1009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>
            <a:hlinkClick r:id="rId12" action="ppaction://hlinksldjump"/>
          </p:cNvPr>
          <p:cNvSpPr/>
          <p:nvPr/>
        </p:nvSpPr>
        <p:spPr>
          <a:xfrm>
            <a:off x="2779395" y="1878330"/>
            <a:ext cx="988695" cy="1102995"/>
          </a:xfrm>
          <a:custGeom>
            <a:avLst/>
            <a:gdLst>
              <a:gd name="connsiteX0" fmla="*/ 158115 w 988695"/>
              <a:gd name="connsiteY0" fmla="*/ 373380 h 1102995"/>
              <a:gd name="connsiteX1" fmla="*/ 523875 w 988695"/>
              <a:gd name="connsiteY1" fmla="*/ 7620 h 1102995"/>
              <a:gd name="connsiteX2" fmla="*/ 672465 w 988695"/>
              <a:gd name="connsiteY2" fmla="*/ 419100 h 1102995"/>
              <a:gd name="connsiteX3" fmla="*/ 946785 w 988695"/>
              <a:gd name="connsiteY3" fmla="*/ 453390 h 1102995"/>
              <a:gd name="connsiteX4" fmla="*/ 923925 w 988695"/>
              <a:gd name="connsiteY4" fmla="*/ 739140 h 1102995"/>
              <a:gd name="connsiteX5" fmla="*/ 706755 w 988695"/>
              <a:gd name="connsiteY5" fmla="*/ 876300 h 1102995"/>
              <a:gd name="connsiteX6" fmla="*/ 775335 w 988695"/>
              <a:gd name="connsiteY6" fmla="*/ 1082040 h 1102995"/>
              <a:gd name="connsiteX7" fmla="*/ 89535 w 988695"/>
              <a:gd name="connsiteY7" fmla="*/ 750570 h 1102995"/>
              <a:gd name="connsiteX8" fmla="*/ 238125 w 988695"/>
              <a:gd name="connsiteY8" fmla="*/ 590550 h 1102995"/>
              <a:gd name="connsiteX9" fmla="*/ 215265 w 988695"/>
              <a:gd name="connsiteY9" fmla="*/ 327660 h 1102995"/>
              <a:gd name="connsiteX10" fmla="*/ 215265 w 988695"/>
              <a:gd name="connsiteY10" fmla="*/ 293370 h 1102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8695" h="1102995">
                <a:moveTo>
                  <a:pt x="158115" y="373380"/>
                </a:moveTo>
                <a:cubicBezTo>
                  <a:pt x="298132" y="186690"/>
                  <a:pt x="438150" y="0"/>
                  <a:pt x="523875" y="7620"/>
                </a:cubicBezTo>
                <a:cubicBezTo>
                  <a:pt x="609600" y="15240"/>
                  <a:pt x="601980" y="344805"/>
                  <a:pt x="672465" y="419100"/>
                </a:cubicBezTo>
                <a:cubicBezTo>
                  <a:pt x="742950" y="493395"/>
                  <a:pt x="904875" y="400050"/>
                  <a:pt x="946785" y="453390"/>
                </a:cubicBezTo>
                <a:cubicBezTo>
                  <a:pt x="988695" y="506730"/>
                  <a:pt x="963930" y="668655"/>
                  <a:pt x="923925" y="739140"/>
                </a:cubicBezTo>
                <a:cubicBezTo>
                  <a:pt x="883920" y="809625"/>
                  <a:pt x="731520" y="819150"/>
                  <a:pt x="706755" y="876300"/>
                </a:cubicBezTo>
                <a:cubicBezTo>
                  <a:pt x="681990" y="933450"/>
                  <a:pt x="878205" y="1102995"/>
                  <a:pt x="775335" y="1082040"/>
                </a:cubicBezTo>
                <a:cubicBezTo>
                  <a:pt x="672465" y="1061085"/>
                  <a:pt x="179070" y="832485"/>
                  <a:pt x="89535" y="750570"/>
                </a:cubicBezTo>
                <a:cubicBezTo>
                  <a:pt x="0" y="668655"/>
                  <a:pt x="217170" y="661035"/>
                  <a:pt x="238125" y="590550"/>
                </a:cubicBezTo>
                <a:cubicBezTo>
                  <a:pt x="259080" y="520065"/>
                  <a:pt x="219075" y="377190"/>
                  <a:pt x="215265" y="327660"/>
                </a:cubicBezTo>
                <a:cubicBezTo>
                  <a:pt x="211455" y="278130"/>
                  <a:pt x="213360" y="285750"/>
                  <a:pt x="215265" y="293370"/>
                </a:cubicBezTo>
              </a:path>
            </a:pathLst>
          </a:cu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orme libre 14">
            <a:hlinkClick r:id="rId13" action="ppaction://hlinksldjump"/>
          </p:cNvPr>
          <p:cNvSpPr/>
          <p:nvPr/>
        </p:nvSpPr>
        <p:spPr>
          <a:xfrm>
            <a:off x="3318510" y="1876425"/>
            <a:ext cx="1095375" cy="792480"/>
          </a:xfrm>
          <a:custGeom>
            <a:avLst/>
            <a:gdLst>
              <a:gd name="connsiteX0" fmla="*/ 133350 w 1095375"/>
              <a:gd name="connsiteY0" fmla="*/ 20955 h 792480"/>
              <a:gd name="connsiteX1" fmla="*/ 967740 w 1095375"/>
              <a:gd name="connsiteY1" fmla="*/ 169545 h 792480"/>
              <a:gd name="connsiteX2" fmla="*/ 899160 w 1095375"/>
              <a:gd name="connsiteY2" fmla="*/ 546735 h 792480"/>
              <a:gd name="connsiteX3" fmla="*/ 659130 w 1095375"/>
              <a:gd name="connsiteY3" fmla="*/ 558165 h 792480"/>
              <a:gd name="connsiteX4" fmla="*/ 681990 w 1095375"/>
              <a:gd name="connsiteY4" fmla="*/ 752475 h 792480"/>
              <a:gd name="connsiteX5" fmla="*/ 510540 w 1095375"/>
              <a:gd name="connsiteY5" fmla="*/ 729615 h 792480"/>
              <a:gd name="connsiteX6" fmla="*/ 464820 w 1095375"/>
              <a:gd name="connsiteY6" fmla="*/ 375285 h 792480"/>
              <a:gd name="connsiteX7" fmla="*/ 167640 w 1095375"/>
              <a:gd name="connsiteY7" fmla="*/ 295275 h 792480"/>
              <a:gd name="connsiteX8" fmla="*/ 133350 w 1095375"/>
              <a:gd name="connsiteY8" fmla="*/ 20955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5375" h="792480">
                <a:moveTo>
                  <a:pt x="133350" y="20955"/>
                </a:moveTo>
                <a:cubicBezTo>
                  <a:pt x="266700" y="0"/>
                  <a:pt x="840105" y="81915"/>
                  <a:pt x="967740" y="169545"/>
                </a:cubicBezTo>
                <a:cubicBezTo>
                  <a:pt x="1095375" y="257175"/>
                  <a:pt x="950595" y="481965"/>
                  <a:pt x="899160" y="546735"/>
                </a:cubicBezTo>
                <a:cubicBezTo>
                  <a:pt x="847725" y="611505"/>
                  <a:pt x="695325" y="523875"/>
                  <a:pt x="659130" y="558165"/>
                </a:cubicBezTo>
                <a:cubicBezTo>
                  <a:pt x="622935" y="592455"/>
                  <a:pt x="706755" y="723900"/>
                  <a:pt x="681990" y="752475"/>
                </a:cubicBezTo>
                <a:cubicBezTo>
                  <a:pt x="657225" y="781050"/>
                  <a:pt x="546735" y="792480"/>
                  <a:pt x="510540" y="729615"/>
                </a:cubicBezTo>
                <a:cubicBezTo>
                  <a:pt x="474345" y="666750"/>
                  <a:pt x="521970" y="447675"/>
                  <a:pt x="464820" y="375285"/>
                </a:cubicBezTo>
                <a:cubicBezTo>
                  <a:pt x="407670" y="302895"/>
                  <a:pt x="226695" y="350520"/>
                  <a:pt x="167640" y="295275"/>
                </a:cubicBezTo>
                <a:cubicBezTo>
                  <a:pt x="108585" y="240030"/>
                  <a:pt x="0" y="41910"/>
                  <a:pt x="133350" y="2095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>
            <a:hlinkClick r:id="rId14" action="ppaction://hlinksldjump"/>
          </p:cNvPr>
          <p:cNvSpPr/>
          <p:nvPr/>
        </p:nvSpPr>
        <p:spPr>
          <a:xfrm>
            <a:off x="3377565" y="2558415"/>
            <a:ext cx="2994660" cy="2787015"/>
          </a:xfrm>
          <a:custGeom>
            <a:avLst/>
            <a:gdLst>
              <a:gd name="connsiteX0" fmla="*/ 257175 w 2994660"/>
              <a:gd name="connsiteY0" fmla="*/ 253365 h 2787015"/>
              <a:gd name="connsiteX1" fmla="*/ 1743075 w 2994660"/>
              <a:gd name="connsiteY1" fmla="*/ 81915 h 2787015"/>
              <a:gd name="connsiteX2" fmla="*/ 2931795 w 2994660"/>
              <a:gd name="connsiteY2" fmla="*/ 744855 h 2787015"/>
              <a:gd name="connsiteX3" fmla="*/ 1365885 w 2994660"/>
              <a:gd name="connsiteY3" fmla="*/ 2596515 h 2787015"/>
              <a:gd name="connsiteX4" fmla="*/ 1411605 w 2994660"/>
              <a:gd name="connsiteY4" fmla="*/ 1887855 h 2787015"/>
              <a:gd name="connsiteX5" fmla="*/ 1137285 w 2994660"/>
              <a:gd name="connsiteY5" fmla="*/ 1750695 h 2787015"/>
              <a:gd name="connsiteX6" fmla="*/ 1160145 w 2994660"/>
              <a:gd name="connsiteY6" fmla="*/ 1270635 h 2787015"/>
              <a:gd name="connsiteX7" fmla="*/ 520065 w 2994660"/>
              <a:gd name="connsiteY7" fmla="*/ 836295 h 2787015"/>
              <a:gd name="connsiteX8" fmla="*/ 211455 w 2994660"/>
              <a:gd name="connsiteY8" fmla="*/ 950595 h 2787015"/>
              <a:gd name="connsiteX9" fmla="*/ 17145 w 2994660"/>
              <a:gd name="connsiteY9" fmla="*/ 687705 h 2787015"/>
              <a:gd name="connsiteX10" fmla="*/ 314325 w 2994660"/>
              <a:gd name="connsiteY10" fmla="*/ 504825 h 2787015"/>
              <a:gd name="connsiteX11" fmla="*/ 257175 w 2994660"/>
              <a:gd name="connsiteY11" fmla="*/ 253365 h 2787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4660" h="2787015">
                <a:moveTo>
                  <a:pt x="257175" y="253365"/>
                </a:moveTo>
                <a:cubicBezTo>
                  <a:pt x="495300" y="182880"/>
                  <a:pt x="1297305" y="0"/>
                  <a:pt x="1743075" y="81915"/>
                </a:cubicBezTo>
                <a:cubicBezTo>
                  <a:pt x="2188845" y="163830"/>
                  <a:pt x="2994660" y="325755"/>
                  <a:pt x="2931795" y="744855"/>
                </a:cubicBezTo>
                <a:cubicBezTo>
                  <a:pt x="2868930" y="1163955"/>
                  <a:pt x="1619250" y="2406015"/>
                  <a:pt x="1365885" y="2596515"/>
                </a:cubicBezTo>
                <a:cubicBezTo>
                  <a:pt x="1112520" y="2787015"/>
                  <a:pt x="1449705" y="2028825"/>
                  <a:pt x="1411605" y="1887855"/>
                </a:cubicBezTo>
                <a:cubicBezTo>
                  <a:pt x="1373505" y="1746885"/>
                  <a:pt x="1179195" y="1853565"/>
                  <a:pt x="1137285" y="1750695"/>
                </a:cubicBezTo>
                <a:cubicBezTo>
                  <a:pt x="1095375" y="1647825"/>
                  <a:pt x="1263015" y="1423035"/>
                  <a:pt x="1160145" y="1270635"/>
                </a:cubicBezTo>
                <a:cubicBezTo>
                  <a:pt x="1057275" y="1118235"/>
                  <a:pt x="678180" y="889635"/>
                  <a:pt x="520065" y="836295"/>
                </a:cubicBezTo>
                <a:cubicBezTo>
                  <a:pt x="361950" y="782955"/>
                  <a:pt x="295275" y="975360"/>
                  <a:pt x="211455" y="950595"/>
                </a:cubicBezTo>
                <a:cubicBezTo>
                  <a:pt x="127635" y="925830"/>
                  <a:pt x="0" y="762000"/>
                  <a:pt x="17145" y="687705"/>
                </a:cubicBezTo>
                <a:cubicBezTo>
                  <a:pt x="34290" y="613410"/>
                  <a:pt x="268605" y="575310"/>
                  <a:pt x="314325" y="504825"/>
                </a:cubicBezTo>
                <a:cubicBezTo>
                  <a:pt x="360045" y="434340"/>
                  <a:pt x="19050" y="323850"/>
                  <a:pt x="257175" y="25336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>
            <a:hlinkClick r:id="rId15" action="ppaction://hlinksldjump"/>
          </p:cNvPr>
          <p:cNvSpPr/>
          <p:nvPr/>
        </p:nvSpPr>
        <p:spPr>
          <a:xfrm>
            <a:off x="2466975" y="2552700"/>
            <a:ext cx="681990" cy="586740"/>
          </a:xfrm>
          <a:custGeom>
            <a:avLst/>
            <a:gdLst>
              <a:gd name="connsiteX0" fmla="*/ 161925 w 681990"/>
              <a:gd name="connsiteY0" fmla="*/ 41910 h 586740"/>
              <a:gd name="connsiteX1" fmla="*/ 653415 w 681990"/>
              <a:gd name="connsiteY1" fmla="*/ 213360 h 586740"/>
              <a:gd name="connsiteX2" fmla="*/ 333375 w 681990"/>
              <a:gd name="connsiteY2" fmla="*/ 544830 h 586740"/>
              <a:gd name="connsiteX3" fmla="*/ 24765 w 681990"/>
              <a:gd name="connsiteY3" fmla="*/ 464820 h 586740"/>
              <a:gd name="connsiteX4" fmla="*/ 161925 w 681990"/>
              <a:gd name="connsiteY4" fmla="*/ 41910 h 58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" h="586740">
                <a:moveTo>
                  <a:pt x="161925" y="41910"/>
                </a:moveTo>
                <a:cubicBezTo>
                  <a:pt x="266700" y="0"/>
                  <a:pt x="624840" y="129540"/>
                  <a:pt x="653415" y="213360"/>
                </a:cubicBezTo>
                <a:cubicBezTo>
                  <a:pt x="681990" y="297180"/>
                  <a:pt x="438150" y="502920"/>
                  <a:pt x="333375" y="544830"/>
                </a:cubicBezTo>
                <a:cubicBezTo>
                  <a:pt x="228600" y="586740"/>
                  <a:pt x="49530" y="548640"/>
                  <a:pt x="24765" y="464820"/>
                </a:cubicBezTo>
                <a:cubicBezTo>
                  <a:pt x="0" y="381000"/>
                  <a:pt x="57150" y="83820"/>
                  <a:pt x="161925" y="419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>
            <a:hlinkClick r:id="rId16" action="ppaction://hlinksldjump"/>
          </p:cNvPr>
          <p:cNvSpPr/>
          <p:nvPr/>
        </p:nvSpPr>
        <p:spPr>
          <a:xfrm>
            <a:off x="2617470" y="2781300"/>
            <a:ext cx="1068705" cy="1287780"/>
          </a:xfrm>
          <a:custGeom>
            <a:avLst/>
            <a:gdLst>
              <a:gd name="connsiteX0" fmla="*/ 171450 w 1068705"/>
              <a:gd name="connsiteY0" fmla="*/ 419100 h 1287780"/>
              <a:gd name="connsiteX1" fmla="*/ 582930 w 1068705"/>
              <a:gd name="connsiteY1" fmla="*/ 30480 h 1287780"/>
              <a:gd name="connsiteX2" fmla="*/ 925830 w 1068705"/>
              <a:gd name="connsiteY2" fmla="*/ 236220 h 1287780"/>
              <a:gd name="connsiteX3" fmla="*/ 582930 w 1068705"/>
              <a:gd name="connsiteY3" fmla="*/ 476250 h 1287780"/>
              <a:gd name="connsiteX4" fmla="*/ 982980 w 1068705"/>
              <a:gd name="connsiteY4" fmla="*/ 830580 h 1287780"/>
              <a:gd name="connsiteX5" fmla="*/ 925830 w 1068705"/>
              <a:gd name="connsiteY5" fmla="*/ 1287780 h 1287780"/>
              <a:gd name="connsiteX6" fmla="*/ 125730 w 1068705"/>
              <a:gd name="connsiteY6" fmla="*/ 830580 h 1287780"/>
              <a:gd name="connsiteX7" fmla="*/ 171450 w 1068705"/>
              <a:gd name="connsiteY7" fmla="*/ 41910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8705" h="1287780">
                <a:moveTo>
                  <a:pt x="171450" y="419100"/>
                </a:moveTo>
                <a:cubicBezTo>
                  <a:pt x="247650" y="285750"/>
                  <a:pt x="457200" y="60960"/>
                  <a:pt x="582930" y="30480"/>
                </a:cubicBezTo>
                <a:cubicBezTo>
                  <a:pt x="708660" y="0"/>
                  <a:pt x="925830" y="161925"/>
                  <a:pt x="925830" y="236220"/>
                </a:cubicBezTo>
                <a:cubicBezTo>
                  <a:pt x="925830" y="310515"/>
                  <a:pt x="573405" y="377190"/>
                  <a:pt x="582930" y="476250"/>
                </a:cubicBezTo>
                <a:cubicBezTo>
                  <a:pt x="592455" y="575310"/>
                  <a:pt x="925830" y="695325"/>
                  <a:pt x="982980" y="830580"/>
                </a:cubicBezTo>
                <a:cubicBezTo>
                  <a:pt x="1040130" y="965835"/>
                  <a:pt x="1068705" y="1287780"/>
                  <a:pt x="925830" y="1287780"/>
                </a:cubicBezTo>
                <a:cubicBezTo>
                  <a:pt x="782955" y="1287780"/>
                  <a:pt x="251460" y="975360"/>
                  <a:pt x="125730" y="830580"/>
                </a:cubicBezTo>
                <a:cubicBezTo>
                  <a:pt x="0" y="685800"/>
                  <a:pt x="95250" y="552450"/>
                  <a:pt x="171450" y="41910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>
            <a:hlinkClick r:id="rId17" action="ppaction://hlinksldjump"/>
          </p:cNvPr>
          <p:cNvSpPr/>
          <p:nvPr/>
        </p:nvSpPr>
        <p:spPr>
          <a:xfrm>
            <a:off x="3573780" y="3491865"/>
            <a:ext cx="887730" cy="878205"/>
          </a:xfrm>
          <a:custGeom>
            <a:avLst/>
            <a:gdLst>
              <a:gd name="connsiteX0" fmla="*/ 106680 w 887730"/>
              <a:gd name="connsiteY0" fmla="*/ 28575 h 878205"/>
              <a:gd name="connsiteX1" fmla="*/ 678180 w 887730"/>
              <a:gd name="connsiteY1" fmla="*/ 314325 h 878205"/>
              <a:gd name="connsiteX2" fmla="*/ 861060 w 887730"/>
              <a:gd name="connsiteY2" fmla="*/ 577215 h 878205"/>
              <a:gd name="connsiteX3" fmla="*/ 826770 w 887730"/>
              <a:gd name="connsiteY3" fmla="*/ 680085 h 878205"/>
              <a:gd name="connsiteX4" fmla="*/ 495300 w 887730"/>
              <a:gd name="connsiteY4" fmla="*/ 668655 h 878205"/>
              <a:gd name="connsiteX5" fmla="*/ 506730 w 887730"/>
              <a:gd name="connsiteY5" fmla="*/ 851535 h 878205"/>
              <a:gd name="connsiteX6" fmla="*/ 152400 w 887730"/>
              <a:gd name="connsiteY6" fmla="*/ 817245 h 878205"/>
              <a:gd name="connsiteX7" fmla="*/ 38100 w 887730"/>
              <a:gd name="connsiteY7" fmla="*/ 485775 h 878205"/>
              <a:gd name="connsiteX8" fmla="*/ 106680 w 887730"/>
              <a:gd name="connsiteY8" fmla="*/ 28575 h 878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7730" h="878205">
                <a:moveTo>
                  <a:pt x="106680" y="28575"/>
                </a:moveTo>
                <a:cubicBezTo>
                  <a:pt x="213360" y="0"/>
                  <a:pt x="552450" y="222885"/>
                  <a:pt x="678180" y="314325"/>
                </a:cubicBezTo>
                <a:cubicBezTo>
                  <a:pt x="803910" y="405765"/>
                  <a:pt x="836295" y="516255"/>
                  <a:pt x="861060" y="577215"/>
                </a:cubicBezTo>
                <a:cubicBezTo>
                  <a:pt x="885825" y="638175"/>
                  <a:pt x="887730" y="664845"/>
                  <a:pt x="826770" y="680085"/>
                </a:cubicBezTo>
                <a:cubicBezTo>
                  <a:pt x="765810" y="695325"/>
                  <a:pt x="548640" y="640080"/>
                  <a:pt x="495300" y="668655"/>
                </a:cubicBezTo>
                <a:cubicBezTo>
                  <a:pt x="441960" y="697230"/>
                  <a:pt x="563880" y="826770"/>
                  <a:pt x="506730" y="851535"/>
                </a:cubicBezTo>
                <a:cubicBezTo>
                  <a:pt x="449580" y="876300"/>
                  <a:pt x="230505" y="878205"/>
                  <a:pt x="152400" y="817245"/>
                </a:cubicBezTo>
                <a:cubicBezTo>
                  <a:pt x="74295" y="756285"/>
                  <a:pt x="41910" y="621030"/>
                  <a:pt x="38100" y="485775"/>
                </a:cubicBezTo>
                <a:cubicBezTo>
                  <a:pt x="34290" y="350520"/>
                  <a:pt x="0" y="57150"/>
                  <a:pt x="106680" y="2857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>
            <a:hlinkClick r:id="rId18" action="ppaction://hlinksldjump"/>
          </p:cNvPr>
          <p:cNvSpPr/>
          <p:nvPr/>
        </p:nvSpPr>
        <p:spPr>
          <a:xfrm>
            <a:off x="3286116" y="4413885"/>
            <a:ext cx="1196340" cy="2444115"/>
          </a:xfrm>
          <a:custGeom>
            <a:avLst/>
            <a:gdLst>
              <a:gd name="connsiteX0" fmla="*/ 495300 w 1196340"/>
              <a:gd name="connsiteY0" fmla="*/ 15240 h 2444115"/>
              <a:gd name="connsiteX1" fmla="*/ 1021080 w 1196340"/>
              <a:gd name="connsiteY1" fmla="*/ 186690 h 2444115"/>
              <a:gd name="connsiteX2" fmla="*/ 998220 w 1196340"/>
              <a:gd name="connsiteY2" fmla="*/ 335280 h 2444115"/>
              <a:gd name="connsiteX3" fmla="*/ 1192530 w 1196340"/>
              <a:gd name="connsiteY3" fmla="*/ 461010 h 2444115"/>
              <a:gd name="connsiteX4" fmla="*/ 1009650 w 1196340"/>
              <a:gd name="connsiteY4" fmla="*/ 586740 h 2444115"/>
              <a:gd name="connsiteX5" fmla="*/ 963930 w 1196340"/>
              <a:gd name="connsiteY5" fmla="*/ 906780 h 2444115"/>
              <a:gd name="connsiteX6" fmla="*/ 1089660 w 1196340"/>
              <a:gd name="connsiteY6" fmla="*/ 1021080 h 2444115"/>
              <a:gd name="connsiteX7" fmla="*/ 323850 w 1196340"/>
              <a:gd name="connsiteY7" fmla="*/ 2266950 h 2444115"/>
              <a:gd name="connsiteX8" fmla="*/ 186690 w 1196340"/>
              <a:gd name="connsiteY8" fmla="*/ 2084070 h 2444115"/>
              <a:gd name="connsiteX9" fmla="*/ 15240 w 1196340"/>
              <a:gd name="connsiteY9" fmla="*/ 1946910 h 2444115"/>
              <a:gd name="connsiteX10" fmla="*/ 95250 w 1196340"/>
              <a:gd name="connsiteY10" fmla="*/ 1226820 h 2444115"/>
              <a:gd name="connsiteX11" fmla="*/ 346710 w 1196340"/>
              <a:gd name="connsiteY11" fmla="*/ 278130 h 2444115"/>
              <a:gd name="connsiteX12" fmla="*/ 495300 w 1196340"/>
              <a:gd name="connsiteY12" fmla="*/ 15240 h 2444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6340" h="2444115">
                <a:moveTo>
                  <a:pt x="495300" y="15240"/>
                </a:moveTo>
                <a:cubicBezTo>
                  <a:pt x="607695" y="0"/>
                  <a:pt x="937260" y="133350"/>
                  <a:pt x="1021080" y="186690"/>
                </a:cubicBezTo>
                <a:cubicBezTo>
                  <a:pt x="1104900" y="240030"/>
                  <a:pt x="969645" y="289560"/>
                  <a:pt x="998220" y="335280"/>
                </a:cubicBezTo>
                <a:cubicBezTo>
                  <a:pt x="1026795" y="381000"/>
                  <a:pt x="1190625" y="419100"/>
                  <a:pt x="1192530" y="461010"/>
                </a:cubicBezTo>
                <a:cubicBezTo>
                  <a:pt x="1194435" y="502920"/>
                  <a:pt x="1047750" y="512445"/>
                  <a:pt x="1009650" y="586740"/>
                </a:cubicBezTo>
                <a:cubicBezTo>
                  <a:pt x="971550" y="661035"/>
                  <a:pt x="950595" y="834390"/>
                  <a:pt x="963930" y="906780"/>
                </a:cubicBezTo>
                <a:cubicBezTo>
                  <a:pt x="977265" y="979170"/>
                  <a:pt x="1196340" y="794385"/>
                  <a:pt x="1089660" y="1021080"/>
                </a:cubicBezTo>
                <a:cubicBezTo>
                  <a:pt x="982980" y="1247775"/>
                  <a:pt x="474345" y="2089785"/>
                  <a:pt x="323850" y="2266950"/>
                </a:cubicBezTo>
                <a:cubicBezTo>
                  <a:pt x="173355" y="2444115"/>
                  <a:pt x="238125" y="2137410"/>
                  <a:pt x="186690" y="2084070"/>
                </a:cubicBezTo>
                <a:cubicBezTo>
                  <a:pt x="135255" y="2030730"/>
                  <a:pt x="30480" y="2089785"/>
                  <a:pt x="15240" y="1946910"/>
                </a:cubicBezTo>
                <a:cubicBezTo>
                  <a:pt x="0" y="1804035"/>
                  <a:pt x="40005" y="1504950"/>
                  <a:pt x="95250" y="1226820"/>
                </a:cubicBezTo>
                <a:cubicBezTo>
                  <a:pt x="150495" y="948690"/>
                  <a:pt x="274320" y="480060"/>
                  <a:pt x="346710" y="278130"/>
                </a:cubicBezTo>
                <a:cubicBezTo>
                  <a:pt x="419100" y="76200"/>
                  <a:pt x="382905" y="30480"/>
                  <a:pt x="49530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>
            <a:hlinkClick r:id="rId19" action="ppaction://hlinksldjump"/>
          </p:cNvPr>
          <p:cNvSpPr/>
          <p:nvPr/>
        </p:nvSpPr>
        <p:spPr>
          <a:xfrm>
            <a:off x="2935605" y="3749040"/>
            <a:ext cx="790575" cy="3068955"/>
          </a:xfrm>
          <a:custGeom>
            <a:avLst/>
            <a:gdLst>
              <a:gd name="connsiteX0" fmla="*/ 630555 w 790575"/>
              <a:gd name="connsiteY0" fmla="*/ 274320 h 3068955"/>
              <a:gd name="connsiteX1" fmla="*/ 779145 w 790575"/>
              <a:gd name="connsiteY1" fmla="*/ 765810 h 3068955"/>
              <a:gd name="connsiteX2" fmla="*/ 699135 w 790575"/>
              <a:gd name="connsiteY2" fmla="*/ 697230 h 3068955"/>
              <a:gd name="connsiteX3" fmla="*/ 561975 w 790575"/>
              <a:gd name="connsiteY3" fmla="*/ 1143000 h 3068955"/>
              <a:gd name="connsiteX4" fmla="*/ 561975 w 790575"/>
              <a:gd name="connsiteY4" fmla="*/ 1474470 h 3068955"/>
              <a:gd name="connsiteX5" fmla="*/ 424815 w 790575"/>
              <a:gd name="connsiteY5" fmla="*/ 1714500 h 3068955"/>
              <a:gd name="connsiteX6" fmla="*/ 401955 w 790575"/>
              <a:gd name="connsiteY6" fmla="*/ 2263140 h 3068955"/>
              <a:gd name="connsiteX7" fmla="*/ 276225 w 790575"/>
              <a:gd name="connsiteY7" fmla="*/ 2514600 h 3068955"/>
              <a:gd name="connsiteX8" fmla="*/ 527685 w 790575"/>
              <a:gd name="connsiteY8" fmla="*/ 2720340 h 3068955"/>
              <a:gd name="connsiteX9" fmla="*/ 390525 w 790575"/>
              <a:gd name="connsiteY9" fmla="*/ 3017520 h 3068955"/>
              <a:gd name="connsiteX10" fmla="*/ 36195 w 790575"/>
              <a:gd name="connsiteY10" fmla="*/ 2411730 h 3068955"/>
              <a:gd name="connsiteX11" fmla="*/ 630555 w 790575"/>
              <a:gd name="connsiteY11" fmla="*/ 274320 h 306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90575" h="3068955">
                <a:moveTo>
                  <a:pt x="630555" y="274320"/>
                </a:moveTo>
                <a:cubicBezTo>
                  <a:pt x="754380" y="0"/>
                  <a:pt x="767715" y="695325"/>
                  <a:pt x="779145" y="765810"/>
                </a:cubicBezTo>
                <a:cubicBezTo>
                  <a:pt x="790575" y="836295"/>
                  <a:pt x="735330" y="634365"/>
                  <a:pt x="699135" y="697230"/>
                </a:cubicBezTo>
                <a:cubicBezTo>
                  <a:pt x="662940" y="760095"/>
                  <a:pt x="584835" y="1013460"/>
                  <a:pt x="561975" y="1143000"/>
                </a:cubicBezTo>
                <a:cubicBezTo>
                  <a:pt x="539115" y="1272540"/>
                  <a:pt x="584835" y="1379220"/>
                  <a:pt x="561975" y="1474470"/>
                </a:cubicBezTo>
                <a:cubicBezTo>
                  <a:pt x="539115" y="1569720"/>
                  <a:pt x="451485" y="1583055"/>
                  <a:pt x="424815" y="1714500"/>
                </a:cubicBezTo>
                <a:cubicBezTo>
                  <a:pt x="398145" y="1845945"/>
                  <a:pt x="426720" y="2129790"/>
                  <a:pt x="401955" y="2263140"/>
                </a:cubicBezTo>
                <a:cubicBezTo>
                  <a:pt x="377190" y="2396490"/>
                  <a:pt x="255270" y="2438400"/>
                  <a:pt x="276225" y="2514600"/>
                </a:cubicBezTo>
                <a:cubicBezTo>
                  <a:pt x="297180" y="2590800"/>
                  <a:pt x="508635" y="2636520"/>
                  <a:pt x="527685" y="2720340"/>
                </a:cubicBezTo>
                <a:cubicBezTo>
                  <a:pt x="546735" y="2804160"/>
                  <a:pt x="472440" y="3068955"/>
                  <a:pt x="390525" y="3017520"/>
                </a:cubicBezTo>
                <a:cubicBezTo>
                  <a:pt x="308610" y="2966085"/>
                  <a:pt x="0" y="2868930"/>
                  <a:pt x="36195" y="2411730"/>
                </a:cubicBezTo>
                <a:cubicBezTo>
                  <a:pt x="72390" y="1954530"/>
                  <a:pt x="506730" y="548640"/>
                  <a:pt x="630555" y="2743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orme libre 21">
            <a:hlinkClick r:id="rId20" action="ppaction://hlinksldjump"/>
          </p:cNvPr>
          <p:cNvSpPr/>
          <p:nvPr/>
        </p:nvSpPr>
        <p:spPr>
          <a:xfrm>
            <a:off x="-259080" y="-112395"/>
            <a:ext cx="3838575" cy="1169670"/>
          </a:xfrm>
          <a:custGeom>
            <a:avLst/>
            <a:gdLst>
              <a:gd name="connsiteX0" fmla="*/ 430530 w 3838575"/>
              <a:gd name="connsiteY0" fmla="*/ 123825 h 1169670"/>
              <a:gd name="connsiteX1" fmla="*/ 807720 w 3838575"/>
              <a:gd name="connsiteY1" fmla="*/ 386715 h 1169670"/>
              <a:gd name="connsiteX2" fmla="*/ 1630680 w 3838575"/>
              <a:gd name="connsiteY2" fmla="*/ 569595 h 1169670"/>
              <a:gd name="connsiteX3" fmla="*/ 1779270 w 3838575"/>
              <a:gd name="connsiteY3" fmla="*/ 866775 h 1169670"/>
              <a:gd name="connsiteX4" fmla="*/ 2636520 w 3838575"/>
              <a:gd name="connsiteY4" fmla="*/ 695325 h 1169670"/>
              <a:gd name="connsiteX5" fmla="*/ 2865120 w 3838575"/>
              <a:gd name="connsiteY5" fmla="*/ 1003935 h 1169670"/>
              <a:gd name="connsiteX6" fmla="*/ 3116580 w 3838575"/>
              <a:gd name="connsiteY6" fmla="*/ 1026795 h 1169670"/>
              <a:gd name="connsiteX7" fmla="*/ 3390900 w 3838575"/>
              <a:gd name="connsiteY7" fmla="*/ 146685 h 1169670"/>
              <a:gd name="connsiteX8" fmla="*/ 430530 w 3838575"/>
              <a:gd name="connsiteY8" fmla="*/ 123825 h 1169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8575" h="1169670">
                <a:moveTo>
                  <a:pt x="430530" y="123825"/>
                </a:moveTo>
                <a:cubicBezTo>
                  <a:pt x="0" y="163830"/>
                  <a:pt x="607695" y="312420"/>
                  <a:pt x="807720" y="386715"/>
                </a:cubicBezTo>
                <a:cubicBezTo>
                  <a:pt x="1007745" y="461010"/>
                  <a:pt x="1468755" y="489585"/>
                  <a:pt x="1630680" y="569595"/>
                </a:cubicBezTo>
                <a:cubicBezTo>
                  <a:pt x="1792605" y="649605"/>
                  <a:pt x="1611630" y="845820"/>
                  <a:pt x="1779270" y="866775"/>
                </a:cubicBezTo>
                <a:cubicBezTo>
                  <a:pt x="1946910" y="887730"/>
                  <a:pt x="2455545" y="672465"/>
                  <a:pt x="2636520" y="695325"/>
                </a:cubicBezTo>
                <a:cubicBezTo>
                  <a:pt x="2817495" y="718185"/>
                  <a:pt x="2785110" y="948690"/>
                  <a:pt x="2865120" y="1003935"/>
                </a:cubicBezTo>
                <a:cubicBezTo>
                  <a:pt x="2945130" y="1059180"/>
                  <a:pt x="3028950" y="1169670"/>
                  <a:pt x="3116580" y="1026795"/>
                </a:cubicBezTo>
                <a:cubicBezTo>
                  <a:pt x="3204210" y="883920"/>
                  <a:pt x="3838575" y="293370"/>
                  <a:pt x="3390900" y="146685"/>
                </a:cubicBezTo>
                <a:cubicBezTo>
                  <a:pt x="2943225" y="0"/>
                  <a:pt x="861060" y="83820"/>
                  <a:pt x="430530" y="123825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orme libre 22">
            <a:hlinkClick r:id="rId21" action="ppaction://hlinksldjump"/>
          </p:cNvPr>
          <p:cNvSpPr/>
          <p:nvPr/>
        </p:nvSpPr>
        <p:spPr>
          <a:xfrm>
            <a:off x="4337685" y="2186940"/>
            <a:ext cx="708660" cy="419100"/>
          </a:xfrm>
          <a:custGeom>
            <a:avLst/>
            <a:gdLst>
              <a:gd name="connsiteX0" fmla="*/ 394335 w 708660"/>
              <a:gd name="connsiteY0" fmla="*/ 64770 h 419100"/>
              <a:gd name="connsiteX1" fmla="*/ 680085 w 708660"/>
              <a:gd name="connsiteY1" fmla="*/ 156210 h 419100"/>
              <a:gd name="connsiteX2" fmla="*/ 565785 w 708660"/>
              <a:gd name="connsiteY2" fmla="*/ 327660 h 419100"/>
              <a:gd name="connsiteX3" fmla="*/ 337185 w 708660"/>
              <a:gd name="connsiteY3" fmla="*/ 373380 h 419100"/>
              <a:gd name="connsiteX4" fmla="*/ 17145 w 708660"/>
              <a:gd name="connsiteY4" fmla="*/ 53340 h 419100"/>
              <a:gd name="connsiteX5" fmla="*/ 394335 w 708660"/>
              <a:gd name="connsiteY5" fmla="*/ 6477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" h="419100">
                <a:moveTo>
                  <a:pt x="394335" y="64770"/>
                </a:moveTo>
                <a:cubicBezTo>
                  <a:pt x="504825" y="81915"/>
                  <a:pt x="651510" y="112395"/>
                  <a:pt x="680085" y="156210"/>
                </a:cubicBezTo>
                <a:cubicBezTo>
                  <a:pt x="708660" y="200025"/>
                  <a:pt x="622935" y="291465"/>
                  <a:pt x="565785" y="327660"/>
                </a:cubicBezTo>
                <a:cubicBezTo>
                  <a:pt x="508635" y="363855"/>
                  <a:pt x="428625" y="419100"/>
                  <a:pt x="337185" y="373380"/>
                </a:cubicBezTo>
                <a:cubicBezTo>
                  <a:pt x="245745" y="327660"/>
                  <a:pt x="0" y="106680"/>
                  <a:pt x="17145" y="53340"/>
                </a:cubicBezTo>
                <a:cubicBezTo>
                  <a:pt x="34290" y="0"/>
                  <a:pt x="283845" y="47625"/>
                  <a:pt x="394335" y="6477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>
            <a:hlinkClick r:id="rId22" action="ppaction://hlinksldjump"/>
          </p:cNvPr>
          <p:cNvSpPr/>
          <p:nvPr/>
        </p:nvSpPr>
        <p:spPr>
          <a:xfrm>
            <a:off x="4070985" y="4149090"/>
            <a:ext cx="575310" cy="619125"/>
          </a:xfrm>
          <a:custGeom>
            <a:avLst/>
            <a:gdLst>
              <a:gd name="connsiteX0" fmla="*/ 158115 w 575310"/>
              <a:gd name="connsiteY0" fmla="*/ 45720 h 619125"/>
              <a:gd name="connsiteX1" fmla="*/ 318135 w 575310"/>
              <a:gd name="connsiteY1" fmla="*/ 34290 h 619125"/>
              <a:gd name="connsiteX2" fmla="*/ 352425 w 575310"/>
              <a:gd name="connsiteY2" fmla="*/ 251460 h 619125"/>
              <a:gd name="connsiteX3" fmla="*/ 501015 w 575310"/>
              <a:gd name="connsiteY3" fmla="*/ 274320 h 619125"/>
              <a:gd name="connsiteX4" fmla="*/ 569595 w 575310"/>
              <a:gd name="connsiteY4" fmla="*/ 422910 h 619125"/>
              <a:gd name="connsiteX5" fmla="*/ 466725 w 575310"/>
              <a:gd name="connsiteY5" fmla="*/ 594360 h 619125"/>
              <a:gd name="connsiteX6" fmla="*/ 306705 w 575310"/>
              <a:gd name="connsiteY6" fmla="*/ 571500 h 619125"/>
              <a:gd name="connsiteX7" fmla="*/ 409575 w 575310"/>
              <a:gd name="connsiteY7" fmla="*/ 411480 h 619125"/>
              <a:gd name="connsiteX8" fmla="*/ 43815 w 575310"/>
              <a:gd name="connsiteY8" fmla="*/ 228600 h 619125"/>
              <a:gd name="connsiteX9" fmla="*/ 158115 w 575310"/>
              <a:gd name="connsiteY9" fmla="*/ 45720 h 61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310" h="619125">
                <a:moveTo>
                  <a:pt x="158115" y="45720"/>
                </a:moveTo>
                <a:cubicBezTo>
                  <a:pt x="203835" y="13335"/>
                  <a:pt x="285750" y="0"/>
                  <a:pt x="318135" y="34290"/>
                </a:cubicBezTo>
                <a:cubicBezTo>
                  <a:pt x="350520" y="68580"/>
                  <a:pt x="321945" y="211455"/>
                  <a:pt x="352425" y="251460"/>
                </a:cubicBezTo>
                <a:cubicBezTo>
                  <a:pt x="382905" y="291465"/>
                  <a:pt x="464820" y="245745"/>
                  <a:pt x="501015" y="274320"/>
                </a:cubicBezTo>
                <a:cubicBezTo>
                  <a:pt x="537210" y="302895"/>
                  <a:pt x="575310" y="369570"/>
                  <a:pt x="569595" y="422910"/>
                </a:cubicBezTo>
                <a:cubicBezTo>
                  <a:pt x="563880" y="476250"/>
                  <a:pt x="510540" y="569595"/>
                  <a:pt x="466725" y="594360"/>
                </a:cubicBezTo>
                <a:cubicBezTo>
                  <a:pt x="422910" y="619125"/>
                  <a:pt x="316230" y="601980"/>
                  <a:pt x="306705" y="571500"/>
                </a:cubicBezTo>
                <a:cubicBezTo>
                  <a:pt x="297180" y="541020"/>
                  <a:pt x="453390" y="468630"/>
                  <a:pt x="409575" y="411480"/>
                </a:cubicBezTo>
                <a:cubicBezTo>
                  <a:pt x="365760" y="354330"/>
                  <a:pt x="87630" y="287655"/>
                  <a:pt x="43815" y="228600"/>
                </a:cubicBezTo>
                <a:cubicBezTo>
                  <a:pt x="0" y="169545"/>
                  <a:pt x="112395" y="78105"/>
                  <a:pt x="158115" y="4572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orme libre 24">
            <a:hlinkClick r:id="rId23" action="ppaction://hlinksldjump"/>
          </p:cNvPr>
          <p:cNvSpPr/>
          <p:nvPr/>
        </p:nvSpPr>
        <p:spPr>
          <a:xfrm>
            <a:off x="4305300" y="4922520"/>
            <a:ext cx="422910" cy="592455"/>
          </a:xfrm>
          <a:custGeom>
            <a:avLst/>
            <a:gdLst>
              <a:gd name="connsiteX0" fmla="*/ 118110 w 422910"/>
              <a:gd name="connsiteY0" fmla="*/ 15240 h 592455"/>
              <a:gd name="connsiteX1" fmla="*/ 358140 w 422910"/>
              <a:gd name="connsiteY1" fmla="*/ 209550 h 592455"/>
              <a:gd name="connsiteX2" fmla="*/ 381000 w 422910"/>
              <a:gd name="connsiteY2" fmla="*/ 403860 h 592455"/>
              <a:gd name="connsiteX3" fmla="*/ 106680 w 422910"/>
              <a:gd name="connsiteY3" fmla="*/ 575310 h 592455"/>
              <a:gd name="connsiteX4" fmla="*/ 3810 w 422910"/>
              <a:gd name="connsiteY4" fmla="*/ 300990 h 592455"/>
              <a:gd name="connsiteX5" fmla="*/ 118110 w 422910"/>
              <a:gd name="connsiteY5" fmla="*/ 15240 h 5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910" h="592455">
                <a:moveTo>
                  <a:pt x="118110" y="15240"/>
                </a:moveTo>
                <a:cubicBezTo>
                  <a:pt x="177165" y="0"/>
                  <a:pt x="314325" y="144780"/>
                  <a:pt x="358140" y="209550"/>
                </a:cubicBezTo>
                <a:cubicBezTo>
                  <a:pt x="401955" y="274320"/>
                  <a:pt x="422910" y="342900"/>
                  <a:pt x="381000" y="403860"/>
                </a:cubicBezTo>
                <a:cubicBezTo>
                  <a:pt x="339090" y="464820"/>
                  <a:pt x="169545" y="592455"/>
                  <a:pt x="106680" y="575310"/>
                </a:cubicBezTo>
                <a:cubicBezTo>
                  <a:pt x="43815" y="558165"/>
                  <a:pt x="0" y="400050"/>
                  <a:pt x="3810" y="300990"/>
                </a:cubicBezTo>
                <a:cubicBezTo>
                  <a:pt x="7620" y="201930"/>
                  <a:pt x="59055" y="30480"/>
                  <a:pt x="118110" y="1524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>
            <a:hlinkClick r:id="rId24" action="ppaction://hlinksldjump"/>
          </p:cNvPr>
          <p:cNvSpPr/>
          <p:nvPr/>
        </p:nvSpPr>
        <p:spPr>
          <a:xfrm>
            <a:off x="2506980" y="1870710"/>
            <a:ext cx="563880" cy="440055"/>
          </a:xfrm>
          <a:custGeom>
            <a:avLst/>
            <a:gdLst>
              <a:gd name="connsiteX0" fmla="*/ 41910 w 563880"/>
              <a:gd name="connsiteY0" fmla="*/ 346710 h 440055"/>
              <a:gd name="connsiteX1" fmla="*/ 99060 w 563880"/>
              <a:gd name="connsiteY1" fmla="*/ 95250 h 440055"/>
              <a:gd name="connsiteX2" fmla="*/ 521970 w 563880"/>
              <a:gd name="connsiteY2" fmla="*/ 49530 h 440055"/>
              <a:gd name="connsiteX3" fmla="*/ 350520 w 563880"/>
              <a:gd name="connsiteY3" fmla="*/ 392430 h 440055"/>
              <a:gd name="connsiteX4" fmla="*/ 41910 w 563880"/>
              <a:gd name="connsiteY4" fmla="*/ 346710 h 44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" h="440055">
                <a:moveTo>
                  <a:pt x="41910" y="346710"/>
                </a:moveTo>
                <a:cubicBezTo>
                  <a:pt x="0" y="297180"/>
                  <a:pt x="19050" y="144780"/>
                  <a:pt x="99060" y="95250"/>
                </a:cubicBezTo>
                <a:cubicBezTo>
                  <a:pt x="179070" y="45720"/>
                  <a:pt x="480060" y="0"/>
                  <a:pt x="521970" y="49530"/>
                </a:cubicBezTo>
                <a:cubicBezTo>
                  <a:pt x="563880" y="99060"/>
                  <a:pt x="434340" y="344805"/>
                  <a:pt x="350520" y="392430"/>
                </a:cubicBezTo>
                <a:cubicBezTo>
                  <a:pt x="266700" y="440055"/>
                  <a:pt x="83820" y="396240"/>
                  <a:pt x="41910" y="346710"/>
                </a:cubicBezTo>
                <a:close/>
              </a:path>
            </a:pathLst>
          </a:cu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Parchemin horizontal 26"/>
          <p:cNvSpPr/>
          <p:nvPr/>
        </p:nvSpPr>
        <p:spPr>
          <a:xfrm>
            <a:off x="6357950" y="4143380"/>
            <a:ext cx="2786050" cy="928694"/>
          </a:xfrm>
          <a:prstGeom prst="horizontalScroll">
            <a:avLst/>
          </a:prstGeom>
          <a:solidFill>
            <a:srgbClr val="FFC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ysClr val="windowText" lastClr="000000"/>
                </a:solidFill>
              </a:rPr>
              <a:t>Papagayos</a:t>
            </a:r>
            <a:r>
              <a:rPr lang="fr-FR" dirty="0" smtClean="0">
                <a:solidFill>
                  <a:sysClr val="windowText" lastClr="000000"/>
                </a:solidFill>
              </a:rPr>
              <a:t>, </a:t>
            </a:r>
            <a:r>
              <a:rPr lang="fr-FR" dirty="0" err="1" smtClean="0">
                <a:solidFill>
                  <a:sysClr val="windowText" lastClr="000000"/>
                </a:solidFill>
              </a:rPr>
              <a:t>naturaleza</a:t>
            </a:r>
            <a:r>
              <a:rPr lang="fr-FR" dirty="0" smtClean="0">
                <a:solidFill>
                  <a:sysClr val="windowText" lastClr="000000"/>
                </a:solidFill>
              </a:rPr>
              <a:t> y </a:t>
            </a:r>
            <a:r>
              <a:rPr lang="fr-FR" dirty="0" err="1" smtClean="0">
                <a:solidFill>
                  <a:sysClr val="windowText" lastClr="000000"/>
                </a:solidFill>
              </a:rPr>
              <a:t>playas</a:t>
            </a:r>
            <a:r>
              <a:rPr lang="fr-FR" dirty="0" smtClean="0">
                <a:solidFill>
                  <a:sysClr val="windowText" lastClr="000000"/>
                </a:solidFill>
              </a:rPr>
              <a:t>…</a:t>
            </a:r>
            <a:endParaRPr lang="fr-FR" dirty="0">
              <a:solidFill>
                <a:sysClr val="windowText" lastClr="00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1928794" y="2500306"/>
            <a:ext cx="571504" cy="2857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3929058" y="6581001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STRAUB Anthony – Académie de Lille</a:t>
            </a:r>
            <a:endParaRPr 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884</Words>
  <Application>Microsoft Office PowerPoint</Application>
  <PresentationFormat>Affichage à l'écran (4:3)</PresentationFormat>
  <Paragraphs>176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Company>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Mica</dc:creator>
  <cp:lastModifiedBy>Mica</cp:lastModifiedBy>
  <cp:revision>74</cp:revision>
  <dcterms:created xsi:type="dcterms:W3CDTF">2015-05-06T13:05:48Z</dcterms:created>
  <dcterms:modified xsi:type="dcterms:W3CDTF">2015-05-07T14:48:47Z</dcterms:modified>
</cp:coreProperties>
</file>